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1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  <p:sldMasterId id="2147483714" r:id="rId7"/>
  </p:sldMasterIdLst>
  <p:notesMasterIdLst>
    <p:notesMasterId r:id="rId28"/>
  </p:notesMasterIdLst>
  <p:sldIdLst>
    <p:sldId id="256" r:id="rId8"/>
    <p:sldId id="8450" r:id="rId9"/>
    <p:sldId id="1889" r:id="rId10"/>
    <p:sldId id="1893" r:id="rId11"/>
    <p:sldId id="11614" r:id="rId12"/>
    <p:sldId id="11609" r:id="rId13"/>
    <p:sldId id="11605" r:id="rId14"/>
    <p:sldId id="11610" r:id="rId15"/>
    <p:sldId id="11611" r:id="rId16"/>
    <p:sldId id="11612" r:id="rId17"/>
    <p:sldId id="11607" r:id="rId18"/>
    <p:sldId id="11608" r:id="rId19"/>
    <p:sldId id="1882" r:id="rId20"/>
    <p:sldId id="8451" r:id="rId21"/>
    <p:sldId id="8403" r:id="rId22"/>
    <p:sldId id="1585" r:id="rId23"/>
    <p:sldId id="1761" r:id="rId24"/>
    <p:sldId id="1679" r:id="rId25"/>
    <p:sldId id="1905" r:id="rId26"/>
    <p:sldId id="1161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arePoint" id="{BADD6FF6-2D59-47F3-A3AA-39329CDB93A2}">
          <p14:sldIdLst>
            <p14:sldId id="256"/>
            <p14:sldId id="8450"/>
          </p14:sldIdLst>
        </p14:section>
        <p14:section name="Power Apps, Power Automation, Power Virtual Agent" id="{DE16CB41-D187-F942-95EF-2ACA161E154C}">
          <p14:sldIdLst>
            <p14:sldId id="1889"/>
            <p14:sldId id="1893"/>
            <p14:sldId id="11614"/>
            <p14:sldId id="11609"/>
          </p14:sldIdLst>
        </p14:section>
        <p14:section name="Apps" id="{ABB807B3-0D75-0E4D-BE93-384CE81B3BA8}">
          <p14:sldIdLst>
            <p14:sldId id="11605"/>
            <p14:sldId id="11610"/>
            <p14:sldId id="11611"/>
            <p14:sldId id="11612"/>
          </p14:sldIdLst>
        </p14:section>
        <p14:section name="Development" id="{8F4EB8D3-1E31-44A9-BAA4-2BCF98CC8BD2}">
          <p14:sldIdLst>
            <p14:sldId id="11607"/>
            <p14:sldId id="11608"/>
            <p14:sldId id="1882"/>
            <p14:sldId id="8451"/>
          </p14:sldIdLst>
        </p14:section>
        <p14:section name="Microsoft Graph" id="{BD2483E2-AE73-4314-99DD-3900995F288A}">
          <p14:sldIdLst>
            <p14:sldId id="8403"/>
            <p14:sldId id="1585"/>
            <p14:sldId id="1761"/>
            <p14:sldId id="1679"/>
            <p14:sldId id="1905"/>
            <p14:sldId id="116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1E30A-9995-EB45-A840-2D33D28631E9}" v="212" dt="2020-10-29T07:38:41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4" autoAdjust="0"/>
    <p:restoredTop sz="77804" autoAdjust="0"/>
  </p:normalViewPr>
  <p:slideViewPr>
    <p:cSldViewPr snapToGrid="0">
      <p:cViewPr>
        <p:scale>
          <a:sx n="120" d="100"/>
          <a:sy n="120" d="100"/>
        </p:scale>
        <p:origin x="3480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Stegink" userId="bba285e7-c67a-4500-889f-9795828fa283" providerId="ADAL" clId="{5058EFA1-9D07-BB4D-B81D-40C73A2F5A6F}"/>
    <pc:docChg chg="custSel addSld delSld modSld sldOrd delSection modSection">
      <pc:chgData name="Ben Stegink" userId="bba285e7-c67a-4500-889f-9795828fa283" providerId="ADAL" clId="{5058EFA1-9D07-BB4D-B81D-40C73A2F5A6F}" dt="2019-10-07T02:57:09.461" v="141"/>
      <pc:docMkLst>
        <pc:docMk/>
      </pc:docMkLst>
      <pc:sldChg chg="del">
        <pc:chgData name="Ben Stegink" userId="bba285e7-c67a-4500-889f-9795828fa283" providerId="ADAL" clId="{5058EFA1-9D07-BB4D-B81D-40C73A2F5A6F}" dt="2019-09-30T13:02:19.701" v="2" actId="2696"/>
        <pc:sldMkLst>
          <pc:docMk/>
          <pc:sldMk cId="3515086315" sldId="259"/>
        </pc:sldMkLst>
      </pc:sldChg>
      <pc:sldChg chg="del">
        <pc:chgData name="Ben Stegink" userId="bba285e7-c67a-4500-889f-9795828fa283" providerId="ADAL" clId="{5058EFA1-9D07-BB4D-B81D-40C73A2F5A6F}" dt="2019-09-30T13:02:30.317" v="22" actId="2696"/>
        <pc:sldMkLst>
          <pc:docMk/>
          <pc:sldMk cId="747824254" sldId="260"/>
        </pc:sldMkLst>
      </pc:sldChg>
      <pc:sldChg chg="del">
        <pc:chgData name="Ben Stegink" userId="bba285e7-c67a-4500-889f-9795828fa283" providerId="ADAL" clId="{5058EFA1-9D07-BB4D-B81D-40C73A2F5A6F}" dt="2019-09-30T13:02:19.784" v="4" actId="2696"/>
        <pc:sldMkLst>
          <pc:docMk/>
          <pc:sldMk cId="1201694331" sldId="265"/>
        </pc:sldMkLst>
      </pc:sldChg>
      <pc:sldChg chg="del">
        <pc:chgData name="Ben Stegink" userId="bba285e7-c67a-4500-889f-9795828fa283" providerId="ADAL" clId="{5058EFA1-9D07-BB4D-B81D-40C73A2F5A6F}" dt="2019-09-30T13:02:19.887" v="9" actId="2696"/>
        <pc:sldMkLst>
          <pc:docMk/>
          <pc:sldMk cId="3681954503" sldId="293"/>
        </pc:sldMkLst>
      </pc:sldChg>
      <pc:sldChg chg="del">
        <pc:chgData name="Ben Stegink" userId="bba285e7-c67a-4500-889f-9795828fa283" providerId="ADAL" clId="{5058EFA1-9D07-BB4D-B81D-40C73A2F5A6F}" dt="2019-09-30T13:02:19.818" v="6" actId="2696"/>
        <pc:sldMkLst>
          <pc:docMk/>
          <pc:sldMk cId="2485223284" sldId="295"/>
        </pc:sldMkLst>
      </pc:sldChg>
      <pc:sldChg chg="del">
        <pc:chgData name="Ben Stegink" userId="bba285e7-c67a-4500-889f-9795828fa283" providerId="ADAL" clId="{5058EFA1-9D07-BB4D-B81D-40C73A2F5A6F}" dt="2019-09-30T13:02:19.837" v="7" actId="2696"/>
        <pc:sldMkLst>
          <pc:docMk/>
          <pc:sldMk cId="229392236" sldId="296"/>
        </pc:sldMkLst>
      </pc:sldChg>
      <pc:sldChg chg="del">
        <pc:chgData name="Ben Stegink" userId="bba285e7-c67a-4500-889f-9795828fa283" providerId="ADAL" clId="{5058EFA1-9D07-BB4D-B81D-40C73A2F5A6F}" dt="2019-09-30T13:02:19.869" v="8" actId="2696"/>
        <pc:sldMkLst>
          <pc:docMk/>
          <pc:sldMk cId="3703462538" sldId="297"/>
        </pc:sldMkLst>
      </pc:sldChg>
      <pc:sldChg chg="del">
        <pc:chgData name="Ben Stegink" userId="bba285e7-c67a-4500-889f-9795828fa283" providerId="ADAL" clId="{5058EFA1-9D07-BB4D-B81D-40C73A2F5A6F}" dt="2019-09-30T13:02:19.940" v="12" actId="2696"/>
        <pc:sldMkLst>
          <pc:docMk/>
          <pc:sldMk cId="2920952354" sldId="300"/>
        </pc:sldMkLst>
      </pc:sldChg>
      <pc:sldChg chg="del">
        <pc:chgData name="Ben Stegink" userId="bba285e7-c67a-4500-889f-9795828fa283" providerId="ADAL" clId="{5058EFA1-9D07-BB4D-B81D-40C73A2F5A6F}" dt="2019-09-30T13:02:19.976" v="14" actId="2696"/>
        <pc:sldMkLst>
          <pc:docMk/>
          <pc:sldMk cId="3600893078" sldId="301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1432899443" sldId="350"/>
        </pc:sldMkLst>
      </pc:sldChg>
      <pc:sldChg chg="del">
        <pc:chgData name="Ben Stegink" userId="bba285e7-c67a-4500-889f-9795828fa283" providerId="ADAL" clId="{5058EFA1-9D07-BB4D-B81D-40C73A2F5A6F}" dt="2019-09-30T13:02:30.232" v="19" actId="2696"/>
        <pc:sldMkLst>
          <pc:docMk/>
          <pc:sldMk cId="2621654070" sldId="351"/>
        </pc:sldMkLst>
      </pc:sldChg>
      <pc:sldChg chg="del">
        <pc:chgData name="Ben Stegink" userId="bba285e7-c67a-4500-889f-9795828fa283" providerId="ADAL" clId="{5058EFA1-9D07-BB4D-B81D-40C73A2F5A6F}" dt="2019-09-30T13:02:30.200" v="18" actId="2696"/>
        <pc:sldMkLst>
          <pc:docMk/>
          <pc:sldMk cId="1742913918" sldId="357"/>
        </pc:sldMkLst>
      </pc:sldChg>
      <pc:sldChg chg="del">
        <pc:chgData name="Ben Stegink" userId="bba285e7-c67a-4500-889f-9795828fa283" providerId="ADAL" clId="{5058EFA1-9D07-BB4D-B81D-40C73A2F5A6F}" dt="2019-09-30T13:02:30.280" v="20" actId="2696"/>
        <pc:sldMkLst>
          <pc:docMk/>
          <pc:sldMk cId="2287256756" sldId="360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4062681236" sldId="366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3073129660" sldId="396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134252955" sldId="1585"/>
        </pc:sldMkLst>
      </pc:sldChg>
      <pc:sldChg chg="del">
        <pc:chgData name="Ben Stegink" userId="bba285e7-c67a-4500-889f-9795828fa283" providerId="ADAL" clId="{5058EFA1-9D07-BB4D-B81D-40C73A2F5A6F}" dt="2019-09-30T13:02:19.923" v="11" actId="2696"/>
        <pc:sldMkLst>
          <pc:docMk/>
          <pc:sldMk cId="2190677188" sldId="1638"/>
        </pc:sldMkLst>
      </pc:sldChg>
      <pc:sldChg chg="del">
        <pc:chgData name="Ben Stegink" userId="bba285e7-c67a-4500-889f-9795828fa283" providerId="ADAL" clId="{5058EFA1-9D07-BB4D-B81D-40C73A2F5A6F}" dt="2019-09-30T13:02:19.958" v="13" actId="2696"/>
        <pc:sldMkLst>
          <pc:docMk/>
          <pc:sldMk cId="2954144334" sldId="1645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338693355" sldId="1664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4023532823" sldId="1679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921449663" sldId="1761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2819023722" sldId="1864"/>
        </pc:sldMkLst>
      </pc:sldChg>
      <pc:sldChg chg="add">
        <pc:chgData name="Ben Stegink" userId="bba285e7-c67a-4500-889f-9795828fa283" providerId="ADAL" clId="{5058EFA1-9D07-BB4D-B81D-40C73A2F5A6F}" dt="2019-09-30T20:51:51.668" v="65"/>
        <pc:sldMkLst>
          <pc:docMk/>
          <pc:sldMk cId="2174209927" sldId="1882"/>
        </pc:sldMkLst>
      </pc:sldChg>
      <pc:sldChg chg="add modNotes">
        <pc:chgData name="Ben Stegink" userId="bba285e7-c67a-4500-889f-9795828fa283" providerId="ADAL" clId="{5058EFA1-9D07-BB4D-B81D-40C73A2F5A6F}" dt="2019-09-30T21:06:44.816" v="139"/>
        <pc:sldMkLst>
          <pc:docMk/>
          <pc:sldMk cId="1208670062" sldId="1889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2339747982" sldId="1891"/>
        </pc:sldMkLst>
      </pc:sldChg>
      <pc:sldChg chg="modSp add">
        <pc:chgData name="Ben Stegink" userId="bba285e7-c67a-4500-889f-9795828fa283" providerId="ADAL" clId="{5058EFA1-9D07-BB4D-B81D-40C73A2F5A6F}" dt="2019-09-30T21:05:40.313" v="137" actId="2711"/>
        <pc:sldMkLst>
          <pc:docMk/>
          <pc:sldMk cId="533125381" sldId="1893"/>
        </pc:sldMkLst>
        <pc:spChg chg="mod">
          <ac:chgData name="Ben Stegink" userId="bba285e7-c67a-4500-889f-9795828fa283" providerId="ADAL" clId="{5058EFA1-9D07-BB4D-B81D-40C73A2F5A6F}" dt="2019-09-30T21:05:40.313" v="137" actId="2711"/>
          <ac:spMkLst>
            <pc:docMk/>
            <pc:sldMk cId="533125381" sldId="1893"/>
            <ac:spMk id="3" creationId="{EB9470AF-AF61-499D-83B5-8739C74CCA9B}"/>
          </ac:spMkLst>
        </pc:spChg>
        <pc:spChg chg="mod">
          <ac:chgData name="Ben Stegink" userId="bba285e7-c67a-4500-889f-9795828fa283" providerId="ADAL" clId="{5058EFA1-9D07-BB4D-B81D-40C73A2F5A6F}" dt="2019-09-30T21:05:40.313" v="137" actId="2711"/>
          <ac:spMkLst>
            <pc:docMk/>
            <pc:sldMk cId="533125381" sldId="1893"/>
            <ac:spMk id="23" creationId="{DB262432-A015-4650-9D44-597B2033DB0C}"/>
          </ac:spMkLst>
        </pc:spChg>
        <pc:spChg chg="mod">
          <ac:chgData name="Ben Stegink" userId="bba285e7-c67a-4500-889f-9795828fa283" providerId="ADAL" clId="{5058EFA1-9D07-BB4D-B81D-40C73A2F5A6F}" dt="2019-09-30T21:05:40.313" v="137" actId="2711"/>
          <ac:spMkLst>
            <pc:docMk/>
            <pc:sldMk cId="533125381" sldId="1893"/>
            <ac:spMk id="24" creationId="{A4C85C4C-0887-414D-B708-77110AF4B0B3}"/>
          </ac:spMkLst>
        </pc:spChg>
        <pc:spChg chg="mod">
          <ac:chgData name="Ben Stegink" userId="bba285e7-c67a-4500-889f-9795828fa283" providerId="ADAL" clId="{5058EFA1-9D07-BB4D-B81D-40C73A2F5A6F}" dt="2019-09-30T21:05:40.313" v="137" actId="2711"/>
          <ac:spMkLst>
            <pc:docMk/>
            <pc:sldMk cId="533125381" sldId="1893"/>
            <ac:spMk id="33" creationId="{16000E3F-9CEE-408F-9DFA-364F17BBFBBF}"/>
          </ac:spMkLst>
        </pc:spChg>
      </pc:sldChg>
      <pc:sldChg chg="del">
        <pc:chgData name="Ben Stegink" userId="bba285e7-c67a-4500-889f-9795828fa283" providerId="ADAL" clId="{5058EFA1-9D07-BB4D-B81D-40C73A2F5A6F}" dt="2019-09-30T13:02:19.802" v="5" actId="2696"/>
        <pc:sldMkLst>
          <pc:docMk/>
          <pc:sldMk cId="3193047693" sldId="1894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612981993" sldId="1905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2177725201" sldId="1906"/>
        </pc:sldMkLst>
      </pc:sldChg>
      <pc:sldChg chg="del">
        <pc:chgData name="Ben Stegink" userId="bba285e7-c67a-4500-889f-9795828fa283" providerId="ADAL" clId="{5058EFA1-9D07-BB4D-B81D-40C73A2F5A6F}" dt="2019-09-30T13:02:19.902" v="10" actId="2696"/>
        <pc:sldMkLst>
          <pc:docMk/>
          <pc:sldMk cId="2321135258" sldId="1907"/>
        </pc:sldMkLst>
      </pc:sldChg>
      <pc:sldChg chg="del">
        <pc:chgData name="Ben Stegink" userId="bba285e7-c67a-4500-889f-9795828fa283" providerId="ADAL" clId="{5058EFA1-9D07-BB4D-B81D-40C73A2F5A6F}" dt="2019-09-30T13:02:30.476" v="30" actId="2696"/>
        <pc:sldMkLst>
          <pc:docMk/>
          <pc:sldMk cId="854447771" sldId="2139"/>
        </pc:sldMkLst>
      </pc:sldChg>
      <pc:sldChg chg="del">
        <pc:chgData name="Ben Stegink" userId="bba285e7-c67a-4500-889f-9795828fa283" providerId="ADAL" clId="{5058EFA1-9D07-BB4D-B81D-40C73A2F5A6F}" dt="2019-09-30T13:02:30.484" v="31" actId="2696"/>
        <pc:sldMkLst>
          <pc:docMk/>
          <pc:sldMk cId="381327394" sldId="2147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824348821" sldId="2633"/>
        </pc:sldMkLst>
      </pc:sldChg>
      <pc:sldChg chg="del">
        <pc:chgData name="Ben Stegink" userId="bba285e7-c67a-4500-889f-9795828fa283" providerId="ADAL" clId="{5058EFA1-9D07-BB4D-B81D-40C73A2F5A6F}" dt="2019-09-30T13:02:30.353" v="24" actId="2696"/>
        <pc:sldMkLst>
          <pc:docMk/>
          <pc:sldMk cId="3855094307" sldId="3864"/>
        </pc:sldMkLst>
      </pc:sldChg>
      <pc:sldChg chg="del">
        <pc:chgData name="Ben Stegink" userId="bba285e7-c67a-4500-889f-9795828fa283" providerId="ADAL" clId="{5058EFA1-9D07-BB4D-B81D-40C73A2F5A6F}" dt="2019-09-30T13:02:30.382" v="25" actId="2696"/>
        <pc:sldMkLst>
          <pc:docMk/>
          <pc:sldMk cId="259232948" sldId="3865"/>
        </pc:sldMkLst>
      </pc:sldChg>
      <pc:sldChg chg="del">
        <pc:chgData name="Ben Stegink" userId="bba285e7-c67a-4500-889f-9795828fa283" providerId="ADAL" clId="{5058EFA1-9D07-BB4D-B81D-40C73A2F5A6F}" dt="2019-09-30T13:02:30.399" v="26" actId="2696"/>
        <pc:sldMkLst>
          <pc:docMk/>
          <pc:sldMk cId="2772411023" sldId="3868"/>
        </pc:sldMkLst>
      </pc:sldChg>
      <pc:sldChg chg="del">
        <pc:chgData name="Ben Stegink" userId="bba285e7-c67a-4500-889f-9795828fa283" providerId="ADAL" clId="{5058EFA1-9D07-BB4D-B81D-40C73A2F5A6F}" dt="2019-09-30T13:02:30.458" v="28" actId="2696"/>
        <pc:sldMkLst>
          <pc:docMk/>
          <pc:sldMk cId="3429015727" sldId="3873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3257070692" sldId="3957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2451867149" sldId="4050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3113887146" sldId="4061"/>
        </pc:sldMkLst>
      </pc:sldChg>
      <pc:sldChg chg="del">
        <pc:chgData name="Ben Stegink" userId="bba285e7-c67a-4500-889f-9795828fa283" providerId="ADAL" clId="{5058EFA1-9D07-BB4D-B81D-40C73A2F5A6F}" dt="2019-09-30T13:02:19.767" v="3" actId="2696"/>
        <pc:sldMkLst>
          <pc:docMk/>
          <pc:sldMk cId="1551334731" sldId="4232"/>
        </pc:sldMkLst>
      </pc:sldChg>
      <pc:sldChg chg="del">
        <pc:chgData name="Ben Stegink" userId="bba285e7-c67a-4500-889f-9795828fa283" providerId="ADAL" clId="{5058EFA1-9D07-BB4D-B81D-40C73A2F5A6F}" dt="2019-09-30T13:02:19.990" v="15" actId="2696"/>
        <pc:sldMkLst>
          <pc:docMk/>
          <pc:sldMk cId="3178408353" sldId="4235"/>
        </pc:sldMkLst>
      </pc:sldChg>
      <pc:sldChg chg="del">
        <pc:chgData name="Ben Stegink" userId="bba285e7-c67a-4500-889f-9795828fa283" providerId="ADAL" clId="{5058EFA1-9D07-BB4D-B81D-40C73A2F5A6F}" dt="2019-09-30T13:02:19.999" v="16" actId="2696"/>
        <pc:sldMkLst>
          <pc:docMk/>
          <pc:sldMk cId="337799128" sldId="4242"/>
        </pc:sldMkLst>
      </pc:sldChg>
      <pc:sldChg chg="del">
        <pc:chgData name="Ben Stegink" userId="bba285e7-c67a-4500-889f-9795828fa283" providerId="ADAL" clId="{5058EFA1-9D07-BB4D-B81D-40C73A2F5A6F}" dt="2019-09-30T13:02:30.309" v="21" actId="2696"/>
        <pc:sldMkLst>
          <pc:docMk/>
          <pc:sldMk cId="1370800059" sldId="5555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1770738642" sldId="5688"/>
        </pc:sldMkLst>
      </pc:sldChg>
      <pc:sldChg chg="add">
        <pc:chgData name="Ben Stegink" userId="bba285e7-c67a-4500-889f-9795828fa283" providerId="ADAL" clId="{5058EFA1-9D07-BB4D-B81D-40C73A2F5A6F}" dt="2019-10-07T02:57:09.461" v="141"/>
        <pc:sldMkLst>
          <pc:docMk/>
          <pc:sldMk cId="227402932" sldId="6147"/>
        </pc:sldMkLst>
      </pc:sldChg>
      <pc:sldChg chg="del">
        <pc:chgData name="Ben Stegink" userId="bba285e7-c67a-4500-889f-9795828fa283" providerId="ADAL" clId="{5058EFA1-9D07-BB4D-B81D-40C73A2F5A6F}" dt="2019-09-30T13:02:30.336" v="23" actId="2696"/>
        <pc:sldMkLst>
          <pc:docMk/>
          <pc:sldMk cId="3229364325" sldId="8397"/>
        </pc:sldMkLst>
      </pc:sldChg>
      <pc:sldChg chg="del">
        <pc:chgData name="Ben Stegink" userId="bba285e7-c67a-4500-889f-9795828fa283" providerId="ADAL" clId="{5058EFA1-9D07-BB4D-B81D-40C73A2F5A6F}" dt="2019-09-30T13:02:30.438" v="27" actId="2696"/>
        <pc:sldMkLst>
          <pc:docMk/>
          <pc:sldMk cId="1981175491" sldId="8398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3344892901" sldId="8403"/>
        </pc:sldMkLst>
      </pc:sldChg>
      <pc:sldChg chg="del">
        <pc:chgData name="Ben Stegink" userId="bba285e7-c67a-4500-889f-9795828fa283" providerId="ADAL" clId="{5058EFA1-9D07-BB4D-B81D-40C73A2F5A6F}" dt="2019-09-30T13:02:19.663" v="1" actId="2696"/>
        <pc:sldMkLst>
          <pc:docMk/>
          <pc:sldMk cId="3994575897" sldId="8408"/>
        </pc:sldMkLst>
      </pc:sldChg>
      <pc:sldChg chg="del">
        <pc:chgData name="Ben Stegink" userId="bba285e7-c67a-4500-889f-9795828fa283" providerId="ADAL" clId="{5058EFA1-9D07-BB4D-B81D-40C73A2F5A6F}" dt="2019-09-30T13:02:30.512" v="34" actId="2696"/>
        <pc:sldMkLst>
          <pc:docMk/>
          <pc:sldMk cId="4189547269" sldId="8409"/>
        </pc:sldMkLst>
      </pc:sldChg>
      <pc:sldChg chg="del">
        <pc:chgData name="Ben Stegink" userId="bba285e7-c67a-4500-889f-9795828fa283" providerId="ADAL" clId="{5058EFA1-9D07-BB4D-B81D-40C73A2F5A6F}" dt="2019-09-30T13:02:30.521" v="35" actId="2696"/>
        <pc:sldMkLst>
          <pc:docMk/>
          <pc:sldMk cId="3418421638" sldId="8410"/>
        </pc:sldMkLst>
      </pc:sldChg>
      <pc:sldChg chg="del">
        <pc:chgData name="Ben Stegink" userId="bba285e7-c67a-4500-889f-9795828fa283" providerId="ADAL" clId="{5058EFA1-9D07-BB4D-B81D-40C73A2F5A6F}" dt="2019-09-30T13:02:30.530" v="36" actId="2696"/>
        <pc:sldMkLst>
          <pc:docMk/>
          <pc:sldMk cId="1869834242" sldId="8411"/>
        </pc:sldMkLst>
      </pc:sldChg>
      <pc:sldChg chg="del">
        <pc:chgData name="Ben Stegink" userId="bba285e7-c67a-4500-889f-9795828fa283" providerId="ADAL" clId="{5058EFA1-9D07-BB4D-B81D-40C73A2F5A6F}" dt="2019-09-30T13:02:30.539" v="37" actId="2696"/>
        <pc:sldMkLst>
          <pc:docMk/>
          <pc:sldMk cId="1212758729" sldId="8412"/>
        </pc:sldMkLst>
      </pc:sldChg>
      <pc:sldChg chg="del">
        <pc:chgData name="Ben Stegink" userId="bba285e7-c67a-4500-889f-9795828fa283" providerId="ADAL" clId="{5058EFA1-9D07-BB4D-B81D-40C73A2F5A6F}" dt="2019-09-30T13:02:30.547" v="38" actId="2696"/>
        <pc:sldMkLst>
          <pc:docMk/>
          <pc:sldMk cId="4047329478" sldId="8413"/>
        </pc:sldMkLst>
      </pc:sldChg>
      <pc:sldChg chg="del">
        <pc:chgData name="Ben Stegink" userId="bba285e7-c67a-4500-889f-9795828fa283" providerId="ADAL" clId="{5058EFA1-9D07-BB4D-B81D-40C73A2F5A6F}" dt="2019-09-30T13:02:30.555" v="39" actId="2696"/>
        <pc:sldMkLst>
          <pc:docMk/>
          <pc:sldMk cId="529809818" sldId="8414"/>
        </pc:sldMkLst>
      </pc:sldChg>
      <pc:sldChg chg="del">
        <pc:chgData name="Ben Stegink" userId="bba285e7-c67a-4500-889f-9795828fa283" providerId="ADAL" clId="{5058EFA1-9D07-BB4D-B81D-40C73A2F5A6F}" dt="2019-09-30T13:02:30.563" v="40" actId="2696"/>
        <pc:sldMkLst>
          <pc:docMk/>
          <pc:sldMk cId="3986803255" sldId="8416"/>
        </pc:sldMkLst>
      </pc:sldChg>
      <pc:sldChg chg="del">
        <pc:chgData name="Ben Stegink" userId="bba285e7-c67a-4500-889f-9795828fa283" providerId="ADAL" clId="{5058EFA1-9D07-BB4D-B81D-40C73A2F5A6F}" dt="2019-09-30T13:02:30.574" v="41" actId="2696"/>
        <pc:sldMkLst>
          <pc:docMk/>
          <pc:sldMk cId="137177671" sldId="8417"/>
        </pc:sldMkLst>
      </pc:sldChg>
      <pc:sldChg chg="del">
        <pc:chgData name="Ben Stegink" userId="bba285e7-c67a-4500-889f-9795828fa283" providerId="ADAL" clId="{5058EFA1-9D07-BB4D-B81D-40C73A2F5A6F}" dt="2019-09-30T13:02:30.583" v="42" actId="2696"/>
        <pc:sldMkLst>
          <pc:docMk/>
          <pc:sldMk cId="3173398065" sldId="8418"/>
        </pc:sldMkLst>
      </pc:sldChg>
      <pc:sldChg chg="del">
        <pc:chgData name="Ben Stegink" userId="bba285e7-c67a-4500-889f-9795828fa283" providerId="ADAL" clId="{5058EFA1-9D07-BB4D-B81D-40C73A2F5A6F}" dt="2019-09-30T13:02:30.592" v="43" actId="2696"/>
        <pc:sldMkLst>
          <pc:docMk/>
          <pc:sldMk cId="2067302294" sldId="8419"/>
        </pc:sldMkLst>
      </pc:sldChg>
      <pc:sldChg chg="del">
        <pc:chgData name="Ben Stegink" userId="bba285e7-c67a-4500-889f-9795828fa283" providerId="ADAL" clId="{5058EFA1-9D07-BB4D-B81D-40C73A2F5A6F}" dt="2019-09-30T13:02:30.599" v="44" actId="2696"/>
        <pc:sldMkLst>
          <pc:docMk/>
          <pc:sldMk cId="2321910774" sldId="8420"/>
        </pc:sldMkLst>
      </pc:sldChg>
      <pc:sldChg chg="del">
        <pc:chgData name="Ben Stegink" userId="bba285e7-c67a-4500-889f-9795828fa283" providerId="ADAL" clId="{5058EFA1-9D07-BB4D-B81D-40C73A2F5A6F}" dt="2019-09-30T13:02:30.607" v="45" actId="2696"/>
        <pc:sldMkLst>
          <pc:docMk/>
          <pc:sldMk cId="811822956" sldId="8421"/>
        </pc:sldMkLst>
      </pc:sldChg>
      <pc:sldChg chg="del">
        <pc:chgData name="Ben Stegink" userId="bba285e7-c67a-4500-889f-9795828fa283" providerId="ADAL" clId="{5058EFA1-9D07-BB4D-B81D-40C73A2F5A6F}" dt="2019-09-30T13:02:30.615" v="46" actId="2696"/>
        <pc:sldMkLst>
          <pc:docMk/>
          <pc:sldMk cId="1332293581" sldId="8422"/>
        </pc:sldMkLst>
      </pc:sldChg>
      <pc:sldChg chg="del">
        <pc:chgData name="Ben Stegink" userId="bba285e7-c67a-4500-889f-9795828fa283" providerId="ADAL" clId="{5058EFA1-9D07-BB4D-B81D-40C73A2F5A6F}" dt="2019-09-30T13:02:30.633" v="48" actId="2696"/>
        <pc:sldMkLst>
          <pc:docMk/>
          <pc:sldMk cId="1138005889" sldId="8423"/>
        </pc:sldMkLst>
      </pc:sldChg>
      <pc:sldChg chg="del">
        <pc:chgData name="Ben Stegink" userId="bba285e7-c67a-4500-889f-9795828fa283" providerId="ADAL" clId="{5058EFA1-9D07-BB4D-B81D-40C73A2F5A6F}" dt="2019-09-30T13:02:30.623" v="47" actId="2696"/>
        <pc:sldMkLst>
          <pc:docMk/>
          <pc:sldMk cId="3354391636" sldId="8424"/>
        </pc:sldMkLst>
      </pc:sldChg>
      <pc:sldChg chg="del">
        <pc:chgData name="Ben Stegink" userId="bba285e7-c67a-4500-889f-9795828fa283" providerId="ADAL" clId="{5058EFA1-9D07-BB4D-B81D-40C73A2F5A6F}" dt="2019-09-30T13:02:30.643" v="49" actId="2696"/>
        <pc:sldMkLst>
          <pc:docMk/>
          <pc:sldMk cId="3769446123" sldId="8425"/>
        </pc:sldMkLst>
      </pc:sldChg>
      <pc:sldChg chg="del">
        <pc:chgData name="Ben Stegink" userId="bba285e7-c67a-4500-889f-9795828fa283" providerId="ADAL" clId="{5058EFA1-9D07-BB4D-B81D-40C73A2F5A6F}" dt="2019-09-30T13:02:30.650" v="50" actId="2696"/>
        <pc:sldMkLst>
          <pc:docMk/>
          <pc:sldMk cId="875512409" sldId="8426"/>
        </pc:sldMkLst>
      </pc:sldChg>
      <pc:sldChg chg="del">
        <pc:chgData name="Ben Stegink" userId="bba285e7-c67a-4500-889f-9795828fa283" providerId="ADAL" clId="{5058EFA1-9D07-BB4D-B81D-40C73A2F5A6F}" dt="2019-09-30T13:02:30.500" v="33" actId="2696"/>
        <pc:sldMkLst>
          <pc:docMk/>
          <pc:sldMk cId="3268418702" sldId="8427"/>
        </pc:sldMkLst>
      </pc:sldChg>
      <pc:sldChg chg="del">
        <pc:chgData name="Ben Stegink" userId="bba285e7-c67a-4500-889f-9795828fa283" providerId="ADAL" clId="{5058EFA1-9D07-BB4D-B81D-40C73A2F5A6F}" dt="2019-09-30T13:02:30.666" v="51" actId="2696"/>
        <pc:sldMkLst>
          <pc:docMk/>
          <pc:sldMk cId="3313053413" sldId="8428"/>
        </pc:sldMkLst>
      </pc:sldChg>
      <pc:sldChg chg="del">
        <pc:chgData name="Ben Stegink" userId="bba285e7-c67a-4500-889f-9795828fa283" providerId="ADAL" clId="{5058EFA1-9D07-BB4D-B81D-40C73A2F5A6F}" dt="2019-09-30T13:02:30.676" v="52" actId="2696"/>
        <pc:sldMkLst>
          <pc:docMk/>
          <pc:sldMk cId="2559752688" sldId="8429"/>
        </pc:sldMkLst>
      </pc:sldChg>
      <pc:sldChg chg="del">
        <pc:chgData name="Ben Stegink" userId="bba285e7-c67a-4500-889f-9795828fa283" providerId="ADAL" clId="{5058EFA1-9D07-BB4D-B81D-40C73A2F5A6F}" dt="2019-09-30T13:02:30.685" v="53" actId="2696"/>
        <pc:sldMkLst>
          <pc:docMk/>
          <pc:sldMk cId="4083285320" sldId="8430"/>
        </pc:sldMkLst>
      </pc:sldChg>
      <pc:sldChg chg="del">
        <pc:chgData name="Ben Stegink" userId="bba285e7-c67a-4500-889f-9795828fa283" providerId="ADAL" clId="{5058EFA1-9D07-BB4D-B81D-40C73A2F5A6F}" dt="2019-09-30T13:02:30.693" v="54" actId="2696"/>
        <pc:sldMkLst>
          <pc:docMk/>
          <pc:sldMk cId="3869566338" sldId="8431"/>
        </pc:sldMkLst>
      </pc:sldChg>
      <pc:sldChg chg="del">
        <pc:chgData name="Ben Stegink" userId="bba285e7-c67a-4500-889f-9795828fa283" providerId="ADAL" clId="{5058EFA1-9D07-BB4D-B81D-40C73A2F5A6F}" dt="2019-09-30T13:02:30.702" v="55" actId="2696"/>
        <pc:sldMkLst>
          <pc:docMk/>
          <pc:sldMk cId="17774830" sldId="8432"/>
        </pc:sldMkLst>
      </pc:sldChg>
      <pc:sldChg chg="del">
        <pc:chgData name="Ben Stegink" userId="bba285e7-c67a-4500-889f-9795828fa283" providerId="ADAL" clId="{5058EFA1-9D07-BB4D-B81D-40C73A2F5A6F}" dt="2019-09-30T13:02:30.711" v="56" actId="2696"/>
        <pc:sldMkLst>
          <pc:docMk/>
          <pc:sldMk cId="845837525" sldId="8433"/>
        </pc:sldMkLst>
      </pc:sldChg>
      <pc:sldChg chg="del">
        <pc:chgData name="Ben Stegink" userId="bba285e7-c67a-4500-889f-9795828fa283" providerId="ADAL" clId="{5058EFA1-9D07-BB4D-B81D-40C73A2F5A6F}" dt="2019-09-30T13:02:30.721" v="57" actId="2696"/>
        <pc:sldMkLst>
          <pc:docMk/>
          <pc:sldMk cId="600781533" sldId="8434"/>
        </pc:sldMkLst>
      </pc:sldChg>
      <pc:sldChg chg="del">
        <pc:chgData name="Ben Stegink" userId="bba285e7-c67a-4500-889f-9795828fa283" providerId="ADAL" clId="{5058EFA1-9D07-BB4D-B81D-40C73A2F5A6F}" dt="2019-09-30T13:02:30.730" v="58" actId="2696"/>
        <pc:sldMkLst>
          <pc:docMk/>
          <pc:sldMk cId="1411570066" sldId="8435"/>
        </pc:sldMkLst>
      </pc:sldChg>
      <pc:sldChg chg="del">
        <pc:chgData name="Ben Stegink" userId="bba285e7-c67a-4500-889f-9795828fa283" providerId="ADAL" clId="{5058EFA1-9D07-BB4D-B81D-40C73A2F5A6F}" dt="2019-09-30T13:02:30.744" v="59" actId="2696"/>
        <pc:sldMkLst>
          <pc:docMk/>
          <pc:sldMk cId="2553910455" sldId="8436"/>
        </pc:sldMkLst>
      </pc:sldChg>
      <pc:sldChg chg="del">
        <pc:chgData name="Ben Stegink" userId="bba285e7-c67a-4500-889f-9795828fa283" providerId="ADAL" clId="{5058EFA1-9D07-BB4D-B81D-40C73A2F5A6F}" dt="2019-09-30T13:02:30.162" v="17" actId="2696"/>
        <pc:sldMkLst>
          <pc:docMk/>
          <pc:sldMk cId="3123481474" sldId="8447"/>
        </pc:sldMkLst>
      </pc:sldChg>
      <pc:sldChg chg="ord">
        <pc:chgData name="Ben Stegink" userId="bba285e7-c67a-4500-889f-9795828fa283" providerId="ADAL" clId="{5058EFA1-9D07-BB4D-B81D-40C73A2F5A6F}" dt="2019-09-30T20:51:30.600" v="64"/>
        <pc:sldMkLst>
          <pc:docMk/>
          <pc:sldMk cId="3572625416" sldId="8449"/>
        </pc:sldMkLst>
      </pc:sldChg>
      <pc:sldChg chg="modSp">
        <pc:chgData name="Ben Stegink" userId="bba285e7-c67a-4500-889f-9795828fa283" providerId="ADAL" clId="{5058EFA1-9D07-BB4D-B81D-40C73A2F5A6F}" dt="2019-09-30T13:02:05.429" v="0" actId="113"/>
        <pc:sldMkLst>
          <pc:docMk/>
          <pc:sldMk cId="250834544" sldId="8450"/>
        </pc:sldMkLst>
        <pc:graphicFrameChg chg="modGraphic">
          <ac:chgData name="Ben Stegink" userId="bba285e7-c67a-4500-889f-9795828fa283" providerId="ADAL" clId="{5058EFA1-9D07-BB4D-B81D-40C73A2F5A6F}" dt="2019-09-30T13:02:05.429" v="0" actId="113"/>
          <ac:graphicFrameMkLst>
            <pc:docMk/>
            <pc:sldMk cId="250834544" sldId="8450"/>
            <ac:graphicFrameMk id="5" creationId="{82E4C931-071C-4B8E-BE3B-103DB7CE59A9}"/>
          </ac:graphicFrameMkLst>
        </pc:graphicFrameChg>
      </pc:sldChg>
      <pc:sldChg chg="addSp delSp modSp new">
        <pc:chgData name="Ben Stegink" userId="bba285e7-c67a-4500-889f-9795828fa283" providerId="ADAL" clId="{5058EFA1-9D07-BB4D-B81D-40C73A2F5A6F}" dt="2019-09-30T20:59:26.199" v="133" actId="20577"/>
        <pc:sldMkLst>
          <pc:docMk/>
          <pc:sldMk cId="2040835700" sldId="8451"/>
        </pc:sldMkLst>
        <pc:spChg chg="mod">
          <ac:chgData name="Ben Stegink" userId="bba285e7-c67a-4500-889f-9795828fa283" providerId="ADAL" clId="{5058EFA1-9D07-BB4D-B81D-40C73A2F5A6F}" dt="2019-09-30T20:59:26.199" v="133" actId="20577"/>
          <ac:spMkLst>
            <pc:docMk/>
            <pc:sldMk cId="2040835700" sldId="8451"/>
            <ac:spMk id="2" creationId="{44716B45-4F18-574A-8345-BDC8550672CF}"/>
          </ac:spMkLst>
        </pc:spChg>
        <pc:spChg chg="del">
          <ac:chgData name="Ben Stegink" userId="bba285e7-c67a-4500-889f-9795828fa283" providerId="ADAL" clId="{5058EFA1-9D07-BB4D-B81D-40C73A2F5A6F}" dt="2019-09-30T20:58:53.035" v="70" actId="478"/>
          <ac:spMkLst>
            <pc:docMk/>
            <pc:sldMk cId="2040835700" sldId="8451"/>
            <ac:spMk id="3" creationId="{50E52386-92DE-9D49-AD79-5C15C270E793}"/>
          </ac:spMkLst>
        </pc:spChg>
        <pc:picChg chg="add mod">
          <ac:chgData name="Ben Stegink" userId="bba285e7-c67a-4500-889f-9795828fa283" providerId="ADAL" clId="{5058EFA1-9D07-BB4D-B81D-40C73A2F5A6F}" dt="2019-09-30T20:59:00.317" v="71" actId="1582"/>
          <ac:picMkLst>
            <pc:docMk/>
            <pc:sldMk cId="2040835700" sldId="8451"/>
            <ac:picMk id="4" creationId="{67BD0F57-DBDF-3D43-A58F-034F794A9B13}"/>
          </ac:picMkLst>
        </pc:picChg>
      </pc:sldChg>
      <pc:sldChg chg="add">
        <pc:chgData name="Ben Stegink" userId="bba285e7-c67a-4500-889f-9795828fa283" providerId="ADAL" clId="{5058EFA1-9D07-BB4D-B81D-40C73A2F5A6F}" dt="2019-10-07T02:57:09.461" v="141"/>
        <pc:sldMkLst>
          <pc:docMk/>
          <pc:sldMk cId="3699444375" sldId="11139"/>
        </pc:sldMkLst>
      </pc:sldChg>
      <pc:sldChg chg="add">
        <pc:chgData name="Ben Stegink" userId="bba285e7-c67a-4500-889f-9795828fa283" providerId="ADAL" clId="{5058EFA1-9D07-BB4D-B81D-40C73A2F5A6F}" dt="2019-10-07T02:57:09.461" v="141"/>
        <pc:sldMkLst>
          <pc:docMk/>
          <pc:sldMk cId="762378020" sldId="11594"/>
        </pc:sldMkLst>
      </pc:sldChg>
      <pc:sldChg chg="add">
        <pc:chgData name="Ben Stegink" userId="bba285e7-c67a-4500-889f-9795828fa283" providerId="ADAL" clId="{5058EFA1-9D07-BB4D-B81D-40C73A2F5A6F}" dt="2019-10-07T02:57:09.461" v="141"/>
        <pc:sldMkLst>
          <pc:docMk/>
          <pc:sldMk cId="4230729283" sldId="11598"/>
        </pc:sldMkLst>
      </pc:sldChg>
      <pc:sldChg chg="add">
        <pc:chgData name="Ben Stegink" userId="bba285e7-c67a-4500-889f-9795828fa283" providerId="ADAL" clId="{5058EFA1-9D07-BB4D-B81D-40C73A2F5A6F}" dt="2019-10-07T02:56:28.101" v="140"/>
        <pc:sldMkLst>
          <pc:docMk/>
          <pc:sldMk cId="863040825" sldId="11599"/>
        </pc:sldMkLst>
      </pc:sldChg>
      <pc:sldChg chg="add">
        <pc:chgData name="Ben Stegink" userId="bba285e7-c67a-4500-889f-9795828fa283" providerId="ADAL" clId="{5058EFA1-9D07-BB4D-B81D-40C73A2F5A6F}" dt="2019-10-07T02:56:28.101" v="140"/>
        <pc:sldMkLst>
          <pc:docMk/>
          <pc:sldMk cId="2825229644" sldId="11601"/>
        </pc:sldMkLst>
      </pc:sldChg>
      <pc:sldChg chg="add">
        <pc:chgData name="Ben Stegink" userId="bba285e7-c67a-4500-889f-9795828fa283" providerId="ADAL" clId="{5058EFA1-9D07-BB4D-B81D-40C73A2F5A6F}" dt="2019-10-07T02:56:28.101" v="140"/>
        <pc:sldMkLst>
          <pc:docMk/>
          <pc:sldMk cId="425176218" sldId="11602"/>
        </pc:sldMkLst>
      </pc:sldChg>
      <pc:sldChg chg="add">
        <pc:chgData name="Ben Stegink" userId="bba285e7-c67a-4500-889f-9795828fa283" providerId="ADAL" clId="{5058EFA1-9D07-BB4D-B81D-40C73A2F5A6F}" dt="2019-10-07T02:56:28.101" v="140"/>
        <pc:sldMkLst>
          <pc:docMk/>
          <pc:sldMk cId="2885452081" sldId="11604"/>
        </pc:sldMkLst>
      </pc:sldChg>
      <pc:sldMasterChg chg="delSldLayout">
        <pc:chgData name="Ben Stegink" userId="bba285e7-c67a-4500-889f-9795828fa283" providerId="ADAL" clId="{5058EFA1-9D07-BB4D-B81D-40C73A2F5A6F}" dt="2019-09-30T13:02:30.485" v="32" actId="2696"/>
        <pc:sldMasterMkLst>
          <pc:docMk/>
          <pc:sldMasterMk cId="3640030619" sldId="2147483660"/>
        </pc:sldMasterMkLst>
        <pc:sldLayoutChg chg="del">
          <pc:chgData name="Ben Stegink" userId="bba285e7-c67a-4500-889f-9795828fa283" providerId="ADAL" clId="{5058EFA1-9D07-BB4D-B81D-40C73A2F5A6F}" dt="2019-09-30T13:02:30.459" v="29" actId="2696"/>
          <pc:sldLayoutMkLst>
            <pc:docMk/>
            <pc:sldMasterMk cId="3640030619" sldId="2147483660"/>
            <pc:sldLayoutMk cId="3512506609" sldId="2147483702"/>
          </pc:sldLayoutMkLst>
        </pc:sldLayoutChg>
        <pc:sldLayoutChg chg="del">
          <pc:chgData name="Ben Stegink" userId="bba285e7-c67a-4500-889f-9795828fa283" providerId="ADAL" clId="{5058EFA1-9D07-BB4D-B81D-40C73A2F5A6F}" dt="2019-09-30T13:02:30.485" v="32" actId="2696"/>
          <pc:sldLayoutMkLst>
            <pc:docMk/>
            <pc:sldMasterMk cId="3640030619" sldId="2147483660"/>
            <pc:sldLayoutMk cId="2494582278" sldId="2147483703"/>
          </pc:sldLayoutMkLst>
        </pc:sldLayoutChg>
      </pc:sldMasterChg>
    </pc:docChg>
  </pc:docChgLst>
  <pc:docChgLst>
    <pc:chgData name="Ben Stegink" userId="bba285e7-c67a-4500-889f-9795828fa283" providerId="ADAL" clId="{0071E30A-9995-EB45-A840-2D33D28631E9}"/>
    <pc:docChg chg="undo custSel addSld delSld modSld sldOrd delMainMaster modSection">
      <pc:chgData name="Ben Stegink" userId="bba285e7-c67a-4500-889f-9795828fa283" providerId="ADAL" clId="{0071E30A-9995-EB45-A840-2D33D28631E9}" dt="2020-10-29T07:38:55.623" v="671" actId="20577"/>
      <pc:docMkLst>
        <pc:docMk/>
      </pc:docMkLst>
      <pc:sldChg chg="del mod modShow">
        <pc:chgData name="Ben Stegink" userId="bba285e7-c67a-4500-889f-9795828fa283" providerId="ADAL" clId="{0071E30A-9995-EB45-A840-2D33D28631E9}" dt="2020-10-24T23:35:45.135" v="196" actId="2696"/>
        <pc:sldMkLst>
          <pc:docMk/>
          <pc:sldMk cId="1432899443" sldId="350"/>
        </pc:sldMkLst>
      </pc:sldChg>
      <pc:sldChg chg="del mod modShow">
        <pc:chgData name="Ben Stegink" userId="bba285e7-c67a-4500-889f-9795828fa283" providerId="ADAL" clId="{0071E30A-9995-EB45-A840-2D33D28631E9}" dt="2020-10-24T23:35:45.135" v="196" actId="2696"/>
        <pc:sldMkLst>
          <pc:docMk/>
          <pc:sldMk cId="4062681236" sldId="366"/>
        </pc:sldMkLst>
      </pc:sldChg>
      <pc:sldChg chg="modSp del mod">
        <pc:chgData name="Ben Stegink" userId="bba285e7-c67a-4500-889f-9795828fa283" providerId="ADAL" clId="{0071E30A-9995-EB45-A840-2D33D28631E9}" dt="2020-10-24T23:31:40.324" v="62" actId="2696"/>
        <pc:sldMkLst>
          <pc:docMk/>
          <pc:sldMk cId="3073129660" sldId="396"/>
        </pc:sldMkLst>
        <pc:spChg chg="mod">
          <ac:chgData name="Ben Stegink" userId="bba285e7-c67a-4500-889f-9795828fa283" providerId="ADAL" clId="{0071E30A-9995-EB45-A840-2D33D28631E9}" dt="2020-10-24T23:02:06.712" v="58" actId="20577"/>
          <ac:spMkLst>
            <pc:docMk/>
            <pc:sldMk cId="3073129660" sldId="396"/>
            <ac:spMk id="4" creationId="{00000000-0000-0000-0000-000000000000}"/>
          </ac:spMkLst>
        </pc:spChg>
      </pc:sldChg>
      <pc:sldChg chg="delSp modSp del mod modShow">
        <pc:chgData name="Ben Stegink" userId="bba285e7-c67a-4500-889f-9795828fa283" providerId="ADAL" clId="{0071E30A-9995-EB45-A840-2D33D28631E9}" dt="2020-10-29T02:16:22.551" v="625" actId="2696"/>
        <pc:sldMkLst>
          <pc:docMk/>
          <pc:sldMk cId="338693355" sldId="1664"/>
        </pc:sldMkLst>
        <pc:spChg chg="del">
          <ac:chgData name="Ben Stegink" userId="bba285e7-c67a-4500-889f-9795828fa283" providerId="ADAL" clId="{0071E30A-9995-EB45-A840-2D33D28631E9}" dt="2020-10-24T23:32:04.063" v="64" actId="478"/>
          <ac:spMkLst>
            <pc:docMk/>
            <pc:sldMk cId="338693355" sldId="1664"/>
            <ac:spMk id="3" creationId="{DAA18381-5B9D-4BD1-BB29-CFD232329B41}"/>
          </ac:spMkLst>
        </pc:spChg>
        <pc:spChg chg="mod">
          <ac:chgData name="Ben Stegink" userId="bba285e7-c67a-4500-889f-9795828fa283" providerId="ADAL" clId="{0071E30A-9995-EB45-A840-2D33D28631E9}" dt="2020-10-24T23:32:46.260" v="145" actId="20577"/>
          <ac:spMkLst>
            <pc:docMk/>
            <pc:sldMk cId="338693355" sldId="1664"/>
            <ac:spMk id="6" creationId="{96699A0D-37BC-4717-A0FA-8B07A0E81A03}"/>
          </ac:spMkLst>
        </pc:spChg>
      </pc:sldChg>
      <pc:sldChg chg="modSp mod">
        <pc:chgData name="Ben Stegink" userId="bba285e7-c67a-4500-889f-9795828fa283" providerId="ADAL" clId="{0071E30A-9995-EB45-A840-2D33D28631E9}" dt="2020-10-24T23:33:31.651" v="160" actId="207"/>
        <pc:sldMkLst>
          <pc:docMk/>
          <pc:sldMk cId="4023532823" sldId="1679"/>
        </pc:sldMkLst>
        <pc:spChg chg="mod">
          <ac:chgData name="Ben Stegink" userId="bba285e7-c67a-4500-889f-9795828fa283" providerId="ADAL" clId="{0071E30A-9995-EB45-A840-2D33D28631E9}" dt="2020-10-24T23:33:31.651" v="160" actId="207"/>
          <ac:spMkLst>
            <pc:docMk/>
            <pc:sldMk cId="4023532823" sldId="1679"/>
            <ac:spMk id="19" creationId="{9C977BBB-F7B5-4DA9-A094-7F71CA68104E}"/>
          </ac:spMkLst>
        </pc:spChg>
      </pc:sldChg>
      <pc:sldChg chg="del">
        <pc:chgData name="Ben Stegink" userId="bba285e7-c67a-4500-889f-9795828fa283" providerId="ADAL" clId="{0071E30A-9995-EB45-A840-2D33D28631E9}" dt="2020-10-24T23:31:40.324" v="62" actId="2696"/>
        <pc:sldMkLst>
          <pc:docMk/>
          <pc:sldMk cId="2819023722" sldId="1864"/>
        </pc:sldMkLst>
      </pc:sldChg>
      <pc:sldChg chg="modSp">
        <pc:chgData name="Ben Stegink" userId="bba285e7-c67a-4500-889f-9795828fa283" providerId="ADAL" clId="{0071E30A-9995-EB45-A840-2D33D28631E9}" dt="2020-10-29T07:38:41.344" v="655" actId="20577"/>
        <pc:sldMkLst>
          <pc:docMk/>
          <pc:sldMk cId="1208670062" sldId="1889"/>
        </pc:sldMkLst>
        <pc:spChg chg="mod">
          <ac:chgData name="Ben Stegink" userId="bba285e7-c67a-4500-889f-9795828fa283" providerId="ADAL" clId="{0071E30A-9995-EB45-A840-2D33D28631E9}" dt="2020-10-29T07:38:41.344" v="655" actId="20577"/>
          <ac:spMkLst>
            <pc:docMk/>
            <pc:sldMk cId="1208670062" sldId="1889"/>
            <ac:spMk id="4" creationId="{8BF9FF18-BB33-47FD-8297-A43DB0BC1343}"/>
          </ac:spMkLst>
        </pc:spChg>
      </pc:sldChg>
      <pc:sldChg chg="del">
        <pc:chgData name="Ben Stegink" userId="bba285e7-c67a-4500-889f-9795828fa283" providerId="ADAL" clId="{0071E30A-9995-EB45-A840-2D33D28631E9}" dt="2020-10-24T23:31:54.061" v="63" actId="2696"/>
        <pc:sldMkLst>
          <pc:docMk/>
          <pc:sldMk cId="2339747982" sldId="1891"/>
        </pc:sldMkLst>
      </pc:sldChg>
      <pc:sldChg chg="modSp mod modNotes">
        <pc:chgData name="Ben Stegink" userId="bba285e7-c67a-4500-889f-9795828fa283" providerId="ADAL" clId="{0071E30A-9995-EB45-A840-2D33D28631E9}" dt="2020-10-29T07:38:55.623" v="671" actId="20577"/>
        <pc:sldMkLst>
          <pc:docMk/>
          <pc:sldMk cId="533125381" sldId="1893"/>
        </pc:sldMkLst>
        <pc:spChg chg="mod">
          <ac:chgData name="Ben Stegink" userId="bba285e7-c67a-4500-889f-9795828fa283" providerId="ADAL" clId="{0071E30A-9995-EB45-A840-2D33D28631E9}" dt="2020-10-29T07:38:55.623" v="671" actId="20577"/>
          <ac:spMkLst>
            <pc:docMk/>
            <pc:sldMk cId="533125381" sldId="1893"/>
            <ac:spMk id="2" creationId="{BEBD8723-7A33-4B54-BD47-A8C659042087}"/>
          </ac:spMkLst>
        </pc:spChg>
      </pc:sldChg>
      <pc:sldChg chg="del mod modShow">
        <pc:chgData name="Ben Stegink" userId="bba285e7-c67a-4500-889f-9795828fa283" providerId="ADAL" clId="{0071E30A-9995-EB45-A840-2D33D28631E9}" dt="2020-10-29T02:16:32.362" v="626" actId="2696"/>
        <pc:sldMkLst>
          <pc:docMk/>
          <pc:sldMk cId="2177725201" sldId="1906"/>
        </pc:sldMkLst>
      </pc:sldChg>
      <pc:sldChg chg="del">
        <pc:chgData name="Ben Stegink" userId="bba285e7-c67a-4500-889f-9795828fa283" providerId="ADAL" clId="{0071E30A-9995-EB45-A840-2D33D28631E9}" dt="2020-10-24T23:33:01.505" v="146" actId="2696"/>
        <pc:sldMkLst>
          <pc:docMk/>
          <pc:sldMk cId="824348821" sldId="2633"/>
        </pc:sldMkLst>
      </pc:sldChg>
      <pc:sldChg chg="del mod modShow">
        <pc:chgData name="Ben Stegink" userId="bba285e7-c67a-4500-889f-9795828fa283" providerId="ADAL" clId="{0071E30A-9995-EB45-A840-2D33D28631E9}" dt="2020-10-29T02:16:32.362" v="626" actId="2696"/>
        <pc:sldMkLst>
          <pc:docMk/>
          <pc:sldMk cId="3257070692" sldId="3957"/>
        </pc:sldMkLst>
      </pc:sldChg>
      <pc:sldChg chg="del mod modShow">
        <pc:chgData name="Ben Stegink" userId="bba285e7-c67a-4500-889f-9795828fa283" providerId="ADAL" clId="{0071E30A-9995-EB45-A840-2D33D28631E9}" dt="2020-10-29T02:16:22.551" v="625" actId="2696"/>
        <pc:sldMkLst>
          <pc:docMk/>
          <pc:sldMk cId="2451867149" sldId="4050"/>
        </pc:sldMkLst>
      </pc:sldChg>
      <pc:sldChg chg="del">
        <pc:chgData name="Ben Stegink" userId="bba285e7-c67a-4500-889f-9795828fa283" providerId="ADAL" clId="{0071E30A-9995-EB45-A840-2D33D28631E9}" dt="2020-10-24T23:31:40.324" v="62" actId="2696"/>
        <pc:sldMkLst>
          <pc:docMk/>
          <pc:sldMk cId="3113887146" sldId="4061"/>
        </pc:sldMkLst>
      </pc:sldChg>
      <pc:sldChg chg="del">
        <pc:chgData name="Ben Stegink" userId="bba285e7-c67a-4500-889f-9795828fa283" providerId="ADAL" clId="{0071E30A-9995-EB45-A840-2D33D28631E9}" dt="2020-10-24T23:31:40.324" v="62" actId="2696"/>
        <pc:sldMkLst>
          <pc:docMk/>
          <pc:sldMk cId="1770738642" sldId="5688"/>
        </pc:sldMkLst>
      </pc:sldChg>
      <pc:sldChg chg="del">
        <pc:chgData name="Ben Stegink" userId="bba285e7-c67a-4500-889f-9795828fa283" providerId="ADAL" clId="{0071E30A-9995-EB45-A840-2D33D28631E9}" dt="2020-10-24T23:35:45.135" v="196" actId="2696"/>
        <pc:sldMkLst>
          <pc:docMk/>
          <pc:sldMk cId="227402932" sldId="6147"/>
        </pc:sldMkLst>
      </pc:sldChg>
      <pc:sldChg chg="modSp mod">
        <pc:chgData name="Ben Stegink" userId="bba285e7-c67a-4500-889f-9795828fa283" providerId="ADAL" clId="{0071E30A-9995-EB45-A840-2D33D28631E9}" dt="2020-10-24T23:34:17.567" v="194" actId="20577"/>
        <pc:sldMkLst>
          <pc:docMk/>
          <pc:sldMk cId="3344892901" sldId="8403"/>
        </pc:sldMkLst>
        <pc:spChg chg="mod">
          <ac:chgData name="Ben Stegink" userId="bba285e7-c67a-4500-889f-9795828fa283" providerId="ADAL" clId="{0071E30A-9995-EB45-A840-2D33D28631E9}" dt="2020-10-24T23:34:17.567" v="194" actId="20577"/>
          <ac:spMkLst>
            <pc:docMk/>
            <pc:sldMk cId="3344892901" sldId="8403"/>
            <ac:spMk id="2" creationId="{52C8AF74-64EA-BA43-BC63-FE640DEB625E}"/>
          </ac:spMkLst>
        </pc:spChg>
      </pc:sldChg>
      <pc:sldChg chg="del">
        <pc:chgData name="Ben Stegink" userId="bba285e7-c67a-4500-889f-9795828fa283" providerId="ADAL" clId="{0071E30A-9995-EB45-A840-2D33D28631E9}" dt="2020-10-24T23:33:06.109" v="147" actId="2696"/>
        <pc:sldMkLst>
          <pc:docMk/>
          <pc:sldMk cId="3572625416" sldId="8449"/>
        </pc:sldMkLst>
      </pc:sldChg>
      <pc:sldChg chg="del">
        <pc:chgData name="Ben Stegink" userId="bba285e7-c67a-4500-889f-9795828fa283" providerId="ADAL" clId="{0071E30A-9995-EB45-A840-2D33D28631E9}" dt="2020-10-24T23:35:45.135" v="196" actId="2696"/>
        <pc:sldMkLst>
          <pc:docMk/>
          <pc:sldMk cId="3699444375" sldId="11139"/>
        </pc:sldMkLst>
      </pc:sldChg>
      <pc:sldChg chg="del">
        <pc:chgData name="Ben Stegink" userId="bba285e7-c67a-4500-889f-9795828fa283" providerId="ADAL" clId="{0071E30A-9995-EB45-A840-2D33D28631E9}" dt="2020-10-24T23:35:45.135" v="196" actId="2696"/>
        <pc:sldMkLst>
          <pc:docMk/>
          <pc:sldMk cId="762378020" sldId="11594"/>
        </pc:sldMkLst>
      </pc:sldChg>
      <pc:sldChg chg="del mod modShow">
        <pc:chgData name="Ben Stegink" userId="bba285e7-c67a-4500-889f-9795828fa283" providerId="ADAL" clId="{0071E30A-9995-EB45-A840-2D33D28631E9}" dt="2020-10-24T23:35:45.135" v="196" actId="2696"/>
        <pc:sldMkLst>
          <pc:docMk/>
          <pc:sldMk cId="4230729283" sldId="11598"/>
        </pc:sldMkLst>
      </pc:sldChg>
      <pc:sldChg chg="del">
        <pc:chgData name="Ben Stegink" userId="bba285e7-c67a-4500-889f-9795828fa283" providerId="ADAL" clId="{0071E30A-9995-EB45-A840-2D33D28631E9}" dt="2020-10-24T23:35:45.135" v="196" actId="2696"/>
        <pc:sldMkLst>
          <pc:docMk/>
          <pc:sldMk cId="863040825" sldId="11599"/>
        </pc:sldMkLst>
      </pc:sldChg>
      <pc:sldChg chg="del">
        <pc:chgData name="Ben Stegink" userId="bba285e7-c67a-4500-889f-9795828fa283" providerId="ADAL" clId="{0071E30A-9995-EB45-A840-2D33D28631E9}" dt="2020-10-24T23:35:45.135" v="196" actId="2696"/>
        <pc:sldMkLst>
          <pc:docMk/>
          <pc:sldMk cId="2825229644" sldId="11601"/>
        </pc:sldMkLst>
      </pc:sldChg>
      <pc:sldChg chg="del">
        <pc:chgData name="Ben Stegink" userId="bba285e7-c67a-4500-889f-9795828fa283" providerId="ADAL" clId="{0071E30A-9995-EB45-A840-2D33D28631E9}" dt="2020-10-24T23:35:45.135" v="196" actId="2696"/>
        <pc:sldMkLst>
          <pc:docMk/>
          <pc:sldMk cId="425176218" sldId="11602"/>
        </pc:sldMkLst>
      </pc:sldChg>
      <pc:sldChg chg="del">
        <pc:chgData name="Ben Stegink" userId="bba285e7-c67a-4500-889f-9795828fa283" providerId="ADAL" clId="{0071E30A-9995-EB45-A840-2D33D28631E9}" dt="2020-10-24T23:35:45.135" v="196" actId="2696"/>
        <pc:sldMkLst>
          <pc:docMk/>
          <pc:sldMk cId="2885452081" sldId="11604"/>
        </pc:sldMkLst>
      </pc:sldChg>
      <pc:sldChg chg="addSp delSp modSp mod modNotes">
        <pc:chgData name="Ben Stegink" userId="bba285e7-c67a-4500-889f-9795828fa283" providerId="ADAL" clId="{0071E30A-9995-EB45-A840-2D33D28631E9}" dt="2020-10-29T01:54:57.669" v="491" actId="255"/>
        <pc:sldMkLst>
          <pc:docMk/>
          <pc:sldMk cId="1372121781" sldId="11605"/>
        </pc:sldMkLst>
        <pc:spChg chg="mod">
          <ac:chgData name="Ben Stegink" userId="bba285e7-c67a-4500-889f-9795828fa283" providerId="ADAL" clId="{0071E30A-9995-EB45-A840-2D33D28631E9}" dt="2020-10-29T01:54:21.920" v="489" actId="14100"/>
          <ac:spMkLst>
            <pc:docMk/>
            <pc:sldMk cId="1372121781" sldId="11605"/>
            <ac:spMk id="9" creationId="{A3603B51-3C88-409E-9CCF-61922E761344}"/>
          </ac:spMkLst>
        </pc:spChg>
        <pc:spChg chg="mod">
          <ac:chgData name="Ben Stegink" userId="bba285e7-c67a-4500-889f-9795828fa283" providerId="ADAL" clId="{0071E30A-9995-EB45-A840-2D33D28631E9}" dt="2020-10-29T01:54:57.669" v="491" actId="255"/>
          <ac:spMkLst>
            <pc:docMk/>
            <pc:sldMk cId="1372121781" sldId="11605"/>
            <ac:spMk id="52" creationId="{00000000-0000-0000-0000-000000000000}"/>
          </ac:spMkLst>
        </pc:spChg>
        <pc:picChg chg="add del">
          <ac:chgData name="Ben Stegink" userId="bba285e7-c67a-4500-889f-9795828fa283" providerId="ADAL" clId="{0071E30A-9995-EB45-A840-2D33D28631E9}" dt="2020-10-24T23:22:23.664" v="61" actId="478"/>
          <ac:picMkLst>
            <pc:docMk/>
            <pc:sldMk cId="1372121781" sldId="11605"/>
            <ac:picMk id="15" creationId="{6E3B222E-9A61-4608-B283-CB8A7463CDAB}"/>
          </ac:picMkLst>
        </pc:picChg>
      </pc:sldChg>
      <pc:sldChg chg="del">
        <pc:chgData name="Ben Stegink" userId="bba285e7-c67a-4500-889f-9795828fa283" providerId="ADAL" clId="{0071E30A-9995-EB45-A840-2D33D28631E9}" dt="2020-10-24T23:36:08.814" v="197" actId="2696"/>
        <pc:sldMkLst>
          <pc:docMk/>
          <pc:sldMk cId="4010751920" sldId="11606"/>
        </pc:sldMkLst>
      </pc:sldChg>
      <pc:sldChg chg="modSp mod ord">
        <pc:chgData name="Ben Stegink" userId="bba285e7-c67a-4500-889f-9795828fa283" providerId="ADAL" clId="{0071E30A-9995-EB45-A840-2D33D28631E9}" dt="2020-10-29T01:56:08.721" v="495" actId="255"/>
        <pc:sldMkLst>
          <pc:docMk/>
          <pc:sldMk cId="1619859" sldId="11607"/>
        </pc:sldMkLst>
        <pc:spChg chg="mod">
          <ac:chgData name="Ben Stegink" userId="bba285e7-c67a-4500-889f-9795828fa283" providerId="ADAL" clId="{0071E30A-9995-EB45-A840-2D33D28631E9}" dt="2020-10-29T01:56:08.721" v="495" actId="255"/>
          <ac:spMkLst>
            <pc:docMk/>
            <pc:sldMk cId="1619859" sldId="11607"/>
            <ac:spMk id="3" creationId="{39A85DB7-9B9E-4C2C-AC61-C8CA85320952}"/>
          </ac:spMkLst>
        </pc:spChg>
      </pc:sldChg>
      <pc:sldChg chg="ord">
        <pc:chgData name="Ben Stegink" userId="bba285e7-c67a-4500-889f-9795828fa283" providerId="ADAL" clId="{0071E30A-9995-EB45-A840-2D33D28631E9}" dt="2020-10-24T23:36:17.995" v="198" actId="20578"/>
        <pc:sldMkLst>
          <pc:docMk/>
          <pc:sldMk cId="630939818" sldId="11608"/>
        </pc:sldMkLst>
      </pc:sldChg>
      <pc:sldChg chg="modNotesTx">
        <pc:chgData name="Ben Stegink" userId="bba285e7-c67a-4500-889f-9795828fa283" providerId="ADAL" clId="{0071E30A-9995-EB45-A840-2D33D28631E9}" dt="2020-10-24T23:00:24.664" v="49" actId="20577"/>
        <pc:sldMkLst>
          <pc:docMk/>
          <pc:sldMk cId="914712157" sldId="11609"/>
        </pc:sldMkLst>
      </pc:sldChg>
      <pc:sldChg chg="del mod modShow">
        <pc:chgData name="Ben Stegink" userId="bba285e7-c67a-4500-889f-9795828fa283" providerId="ADAL" clId="{0071E30A-9995-EB45-A840-2D33D28631E9}" dt="2020-10-24T23:35:45.135" v="196" actId="2696"/>
        <pc:sldMkLst>
          <pc:docMk/>
          <pc:sldMk cId="237769844" sldId="11610"/>
        </pc:sldMkLst>
      </pc:sldChg>
      <pc:sldChg chg="addSp delSp modSp add mod modAnim">
        <pc:chgData name="Ben Stegink" userId="bba285e7-c67a-4500-889f-9795828fa283" providerId="ADAL" clId="{0071E30A-9995-EB45-A840-2D33D28631E9}" dt="2020-10-29T01:55:34.553" v="492" actId="255"/>
        <pc:sldMkLst>
          <pc:docMk/>
          <pc:sldMk cId="2688295779" sldId="11610"/>
        </pc:sldMkLst>
        <pc:spChg chg="add del mod">
          <ac:chgData name="Ben Stegink" userId="bba285e7-c67a-4500-889f-9795828fa283" providerId="ADAL" clId="{0071E30A-9995-EB45-A840-2D33D28631E9}" dt="2020-10-29T01:21:10.098" v="275"/>
          <ac:spMkLst>
            <pc:docMk/>
            <pc:sldMk cId="2688295779" sldId="11610"/>
            <ac:spMk id="3" creationId="{82F9EB03-AF53-0C43-9AE7-DA4B8A766C61}"/>
          </ac:spMkLst>
        </pc:spChg>
        <pc:spChg chg="add mod">
          <ac:chgData name="Ben Stegink" userId="bba285e7-c67a-4500-889f-9795828fa283" providerId="ADAL" clId="{0071E30A-9995-EB45-A840-2D33D28631E9}" dt="2020-10-29T01:22:24.522" v="283" actId="1076"/>
          <ac:spMkLst>
            <pc:docMk/>
            <pc:sldMk cId="2688295779" sldId="11610"/>
            <ac:spMk id="4" creationId="{A88535BB-A481-C44D-A2A8-AB3DB800BA64}"/>
          </ac:spMkLst>
        </pc:spChg>
        <pc:spChg chg="add mod">
          <ac:chgData name="Ben Stegink" userId="bba285e7-c67a-4500-889f-9795828fa283" providerId="ADAL" clId="{0071E30A-9995-EB45-A840-2D33D28631E9}" dt="2020-10-29T01:44:58.216" v="398" actId="1076"/>
          <ac:spMkLst>
            <pc:docMk/>
            <pc:sldMk cId="2688295779" sldId="11610"/>
            <ac:spMk id="9" creationId="{44FA3B99-BC81-D144-91FF-7C5C98FA660D}"/>
          </ac:spMkLst>
        </pc:spChg>
        <pc:spChg chg="del">
          <ac:chgData name="Ben Stegink" userId="bba285e7-c67a-4500-889f-9795828fa283" providerId="ADAL" clId="{0071E30A-9995-EB45-A840-2D33D28631E9}" dt="2020-10-24T23:37:27.461" v="219" actId="478"/>
          <ac:spMkLst>
            <pc:docMk/>
            <pc:sldMk cId="2688295779" sldId="11610"/>
            <ac:spMk id="9" creationId="{A3603B51-3C88-409E-9CCF-61922E761344}"/>
          </ac:spMkLst>
        </pc:spChg>
        <pc:spChg chg="add mod">
          <ac:chgData name="Ben Stegink" userId="bba285e7-c67a-4500-889f-9795828fa283" providerId="ADAL" clId="{0071E30A-9995-EB45-A840-2D33D28631E9}" dt="2020-10-29T01:39:16.260" v="379" actId="20577"/>
          <ac:spMkLst>
            <pc:docMk/>
            <pc:sldMk cId="2688295779" sldId="11610"/>
            <ac:spMk id="14" creationId="{86EC3AF5-C319-DF46-949C-F0916B361934}"/>
          </ac:spMkLst>
        </pc:spChg>
        <pc:spChg chg="mod">
          <ac:chgData name="Ben Stegink" userId="bba285e7-c67a-4500-889f-9795828fa283" providerId="ADAL" clId="{0071E30A-9995-EB45-A840-2D33D28631E9}" dt="2020-10-29T01:55:34.553" v="492" actId="255"/>
          <ac:spMkLst>
            <pc:docMk/>
            <pc:sldMk cId="2688295779" sldId="11610"/>
            <ac:spMk id="52" creationId="{00000000-0000-0000-0000-000000000000}"/>
          </ac:spMkLst>
        </pc:spChg>
        <pc:picChg chg="add mod">
          <ac:chgData name="Ben Stegink" userId="bba285e7-c67a-4500-889f-9795828fa283" providerId="ADAL" clId="{0071E30A-9995-EB45-A840-2D33D28631E9}" dt="2020-10-29T01:21:33.240" v="276" actId="1076"/>
          <ac:picMkLst>
            <pc:docMk/>
            <pc:sldMk cId="2688295779" sldId="11610"/>
            <ac:picMk id="2" creationId="{CE32FF5B-1DA9-E845-BD1A-9DF9073B0BBA}"/>
          </ac:picMkLst>
        </pc:picChg>
        <pc:picChg chg="add mod">
          <ac:chgData name="Ben Stegink" userId="bba285e7-c67a-4500-889f-9795828fa283" providerId="ADAL" clId="{0071E30A-9995-EB45-A840-2D33D28631E9}" dt="2020-10-29T01:44:39.474" v="397" actId="1076"/>
          <ac:picMkLst>
            <pc:docMk/>
            <pc:sldMk cId="2688295779" sldId="11610"/>
            <ac:picMk id="5" creationId="{1349C3EE-D2E3-794A-9558-9A6596F6C23F}"/>
          </ac:picMkLst>
        </pc:picChg>
        <pc:picChg chg="del">
          <ac:chgData name="Ben Stegink" userId="bba285e7-c67a-4500-889f-9795828fa283" providerId="ADAL" clId="{0071E30A-9995-EB45-A840-2D33D28631E9}" dt="2020-10-29T01:20:37.605" v="267" actId="478"/>
          <ac:picMkLst>
            <pc:docMk/>
            <pc:sldMk cId="2688295779" sldId="11610"/>
            <ac:picMk id="15" creationId="{6E3B222E-9A61-4608-B283-CB8A7463CDAB}"/>
          </ac:picMkLst>
        </pc:picChg>
      </pc:sldChg>
      <pc:sldChg chg="addSp modSp add mod modAnim">
        <pc:chgData name="Ben Stegink" userId="bba285e7-c67a-4500-889f-9795828fa283" providerId="ADAL" clId="{0071E30A-9995-EB45-A840-2D33D28631E9}" dt="2020-10-29T01:55:44.723" v="493" actId="255"/>
        <pc:sldMkLst>
          <pc:docMk/>
          <pc:sldMk cId="3232327662" sldId="11611"/>
        </pc:sldMkLst>
        <pc:spChg chg="add mod">
          <ac:chgData name="Ben Stegink" userId="bba285e7-c67a-4500-889f-9795828fa283" providerId="ADAL" clId="{0071E30A-9995-EB45-A840-2D33D28631E9}" dt="2020-10-29T01:52:25.500" v="472" actId="20577"/>
          <ac:spMkLst>
            <pc:docMk/>
            <pc:sldMk cId="3232327662" sldId="11611"/>
            <ac:spMk id="14" creationId="{98E7205C-4855-1F48-A0FC-B957B10E389A}"/>
          </ac:spMkLst>
        </pc:spChg>
        <pc:spChg chg="mod">
          <ac:chgData name="Ben Stegink" userId="bba285e7-c67a-4500-889f-9795828fa283" providerId="ADAL" clId="{0071E30A-9995-EB45-A840-2D33D28631E9}" dt="2020-10-29T01:55:44.723" v="493" actId="255"/>
          <ac:spMkLst>
            <pc:docMk/>
            <pc:sldMk cId="3232327662" sldId="11611"/>
            <ac:spMk id="52" creationId="{00000000-0000-0000-0000-000000000000}"/>
          </ac:spMkLst>
        </pc:spChg>
        <pc:picChg chg="add mod">
          <ac:chgData name="Ben Stegink" userId="bba285e7-c67a-4500-889f-9795828fa283" providerId="ADAL" clId="{0071E30A-9995-EB45-A840-2D33D28631E9}" dt="2020-10-29T01:24:02.836" v="288" actId="1076"/>
          <ac:picMkLst>
            <pc:docMk/>
            <pc:sldMk cId="3232327662" sldId="11611"/>
            <ac:picMk id="2" creationId="{FABA6973-9ACC-7A4E-B3F9-820B367B7C0D}"/>
          </ac:picMkLst>
        </pc:picChg>
      </pc:sldChg>
      <pc:sldChg chg="addSp modSp add mod modAnim">
        <pc:chgData name="Ben Stegink" userId="bba285e7-c67a-4500-889f-9795828fa283" providerId="ADAL" clId="{0071E30A-9995-EB45-A840-2D33D28631E9}" dt="2020-10-29T01:55:55.298" v="494" actId="255"/>
        <pc:sldMkLst>
          <pc:docMk/>
          <pc:sldMk cId="2177893531" sldId="11612"/>
        </pc:sldMkLst>
        <pc:spChg chg="add mod">
          <ac:chgData name="Ben Stegink" userId="bba285e7-c67a-4500-889f-9795828fa283" providerId="ADAL" clId="{0071E30A-9995-EB45-A840-2D33D28631E9}" dt="2020-10-29T01:53:06.172" v="488" actId="20577"/>
          <ac:spMkLst>
            <pc:docMk/>
            <pc:sldMk cId="2177893531" sldId="11612"/>
            <ac:spMk id="3" creationId="{550CE004-7B45-F64E-B1F7-74C5371EA97D}"/>
          </ac:spMkLst>
        </pc:spChg>
        <pc:spChg chg="mod">
          <ac:chgData name="Ben Stegink" userId="bba285e7-c67a-4500-889f-9795828fa283" providerId="ADAL" clId="{0071E30A-9995-EB45-A840-2D33D28631E9}" dt="2020-10-29T01:55:55.298" v="494" actId="255"/>
          <ac:spMkLst>
            <pc:docMk/>
            <pc:sldMk cId="2177893531" sldId="11612"/>
            <ac:spMk id="52" creationId="{00000000-0000-0000-0000-000000000000}"/>
          </ac:spMkLst>
        </pc:spChg>
        <pc:picChg chg="add mod">
          <ac:chgData name="Ben Stegink" userId="bba285e7-c67a-4500-889f-9795828fa283" providerId="ADAL" clId="{0071E30A-9995-EB45-A840-2D33D28631E9}" dt="2020-10-29T01:27:17.753" v="292" actId="14100"/>
          <ac:picMkLst>
            <pc:docMk/>
            <pc:sldMk cId="2177893531" sldId="11612"/>
            <ac:picMk id="2" creationId="{DDAFE087-B0F5-9B40-811C-3859CB7C22E5}"/>
          </ac:picMkLst>
        </pc:picChg>
        <pc:picChg chg="add mod">
          <ac:chgData name="Ben Stegink" userId="bba285e7-c67a-4500-889f-9795828fa283" providerId="ADAL" clId="{0071E30A-9995-EB45-A840-2D33D28631E9}" dt="2020-10-29T01:37:27.729" v="347" actId="14100"/>
          <ac:picMkLst>
            <pc:docMk/>
            <pc:sldMk cId="2177893531" sldId="11612"/>
            <ac:picMk id="4" creationId="{EED9C81C-DE59-FF48-A490-3076840368BC}"/>
          </ac:picMkLst>
        </pc:picChg>
      </pc:sldChg>
      <pc:sldChg chg="addSp delSp modSp new mod">
        <pc:chgData name="Ben Stegink" userId="bba285e7-c67a-4500-889f-9795828fa283" providerId="ADAL" clId="{0071E30A-9995-EB45-A840-2D33D28631E9}" dt="2020-10-29T00:58:39.161" v="266" actId="3626"/>
        <pc:sldMkLst>
          <pc:docMk/>
          <pc:sldMk cId="3353889867" sldId="11613"/>
        </pc:sldMkLst>
        <pc:spChg chg="mod">
          <ac:chgData name="Ben Stegink" userId="bba285e7-c67a-4500-889f-9795828fa283" providerId="ADAL" clId="{0071E30A-9995-EB45-A840-2D33D28631E9}" dt="2020-10-29T00:58:39.161" v="266" actId="3626"/>
          <ac:spMkLst>
            <pc:docMk/>
            <pc:sldMk cId="3353889867" sldId="11613"/>
            <ac:spMk id="2" creationId="{C15E80C2-DA0D-9049-8CB9-3C6B517121DF}"/>
          </ac:spMkLst>
        </pc:spChg>
        <pc:spChg chg="del">
          <ac:chgData name="Ben Stegink" userId="bba285e7-c67a-4500-889f-9795828fa283" providerId="ADAL" clId="{0071E30A-9995-EB45-A840-2D33D28631E9}" dt="2020-10-28T21:10:27.246" v="259" actId="478"/>
          <ac:spMkLst>
            <pc:docMk/>
            <pc:sldMk cId="3353889867" sldId="11613"/>
            <ac:spMk id="3" creationId="{0640F654-4F3C-4848-B592-CF9E390C20BD}"/>
          </ac:spMkLst>
        </pc:spChg>
        <pc:picChg chg="add mod">
          <ac:chgData name="Ben Stegink" userId="bba285e7-c67a-4500-889f-9795828fa283" providerId="ADAL" clId="{0071E30A-9995-EB45-A840-2D33D28631E9}" dt="2020-10-28T21:10:23.758" v="258" actId="1076"/>
          <ac:picMkLst>
            <pc:docMk/>
            <pc:sldMk cId="3353889867" sldId="11613"/>
            <ac:picMk id="4" creationId="{77BBD8C7-7762-BC40-AF03-7BC361B87BF7}"/>
          </ac:picMkLst>
        </pc:picChg>
      </pc:sldChg>
      <pc:sldChg chg="addSp delSp modSp add mod ord modNotesTx">
        <pc:chgData name="Ben Stegink" userId="bba285e7-c67a-4500-889f-9795828fa283" providerId="ADAL" clId="{0071E30A-9995-EB45-A840-2D33D28631E9}" dt="2020-10-29T02:15:39.085" v="624" actId="20578"/>
        <pc:sldMkLst>
          <pc:docMk/>
          <pc:sldMk cId="1453258781" sldId="11614"/>
        </pc:sldMkLst>
        <pc:spChg chg="mod">
          <ac:chgData name="Ben Stegink" userId="bba285e7-c67a-4500-889f-9795828fa283" providerId="ADAL" clId="{0071E30A-9995-EB45-A840-2D33D28631E9}" dt="2020-10-29T02:14:03.662" v="574" actId="20577"/>
          <ac:spMkLst>
            <pc:docMk/>
            <pc:sldMk cId="1453258781" sldId="11614"/>
            <ac:spMk id="2" creationId="{CDE05BA0-00D1-2B49-9AE2-E5A8C6789AAC}"/>
          </ac:spMkLst>
        </pc:spChg>
        <pc:spChg chg="del mod">
          <ac:chgData name="Ben Stegink" userId="bba285e7-c67a-4500-889f-9795828fa283" providerId="ADAL" clId="{0071E30A-9995-EB45-A840-2D33D28631E9}" dt="2020-10-29T02:00:52.810" v="502" actId="478"/>
          <ac:spMkLst>
            <pc:docMk/>
            <pc:sldMk cId="1453258781" sldId="11614"/>
            <ac:spMk id="3" creationId="{D1EFB6DA-782C-9949-AA95-0330BB954420}"/>
          </ac:spMkLst>
        </pc:spChg>
        <pc:spChg chg="add mod">
          <ac:chgData name="Ben Stegink" userId="bba285e7-c67a-4500-889f-9795828fa283" providerId="ADAL" clId="{0071E30A-9995-EB45-A840-2D33D28631E9}" dt="2020-10-29T02:15:28.827" v="623" actId="20577"/>
          <ac:spMkLst>
            <pc:docMk/>
            <pc:sldMk cId="1453258781" sldId="11614"/>
            <ac:spMk id="9" creationId="{D3632AC7-9FBA-CC42-ACEC-E143C0BF957A}"/>
          </ac:spMkLst>
        </pc:spChg>
        <pc:picChg chg="add del mod">
          <ac:chgData name="Ben Stegink" userId="bba285e7-c67a-4500-889f-9795828fa283" providerId="ADAL" clId="{0071E30A-9995-EB45-A840-2D33D28631E9}" dt="2020-10-29T02:03:50.784" v="506"/>
          <ac:picMkLst>
            <pc:docMk/>
            <pc:sldMk cId="1453258781" sldId="11614"/>
            <ac:picMk id="4" creationId="{1E8FCFB0-A971-3748-9355-720AD69B38D1}"/>
          </ac:picMkLst>
        </pc:picChg>
        <pc:picChg chg="add del mod">
          <ac:chgData name="Ben Stegink" userId="bba285e7-c67a-4500-889f-9795828fa283" providerId="ADAL" clId="{0071E30A-9995-EB45-A840-2D33D28631E9}" dt="2020-10-29T02:09:25.436" v="526" actId="478"/>
          <ac:picMkLst>
            <pc:docMk/>
            <pc:sldMk cId="1453258781" sldId="11614"/>
            <ac:picMk id="5" creationId="{933E544D-E98D-7E4E-A4E5-794EA1366B1D}"/>
          </ac:picMkLst>
        </pc:picChg>
        <pc:picChg chg="add mod">
          <ac:chgData name="Ben Stegink" userId="bba285e7-c67a-4500-889f-9795828fa283" providerId="ADAL" clId="{0071E30A-9995-EB45-A840-2D33D28631E9}" dt="2020-10-29T02:15:14.029" v="577" actId="1076"/>
          <ac:picMkLst>
            <pc:docMk/>
            <pc:sldMk cId="1453258781" sldId="11614"/>
            <ac:picMk id="6" creationId="{DED2CE42-64A0-604A-B931-DDF18337CC16}"/>
          </ac:picMkLst>
        </pc:picChg>
        <pc:picChg chg="del">
          <ac:chgData name="Ben Stegink" userId="bba285e7-c67a-4500-889f-9795828fa283" providerId="ADAL" clId="{0071E30A-9995-EB45-A840-2D33D28631E9}" dt="2020-10-29T02:00:36.254" v="500" actId="478"/>
          <ac:picMkLst>
            <pc:docMk/>
            <pc:sldMk cId="1453258781" sldId="11614"/>
            <ac:picMk id="1026" creationId="{AA1C16F0-3F60-074A-A05A-6AFB16F3522A}"/>
          </ac:picMkLst>
        </pc:picChg>
        <pc:picChg chg="del">
          <ac:chgData name="Ben Stegink" userId="bba285e7-c67a-4500-889f-9795828fa283" providerId="ADAL" clId="{0071E30A-9995-EB45-A840-2D33D28631E9}" dt="2020-10-29T02:00:36.254" v="500" actId="478"/>
          <ac:picMkLst>
            <pc:docMk/>
            <pc:sldMk cId="1453258781" sldId="11614"/>
            <ac:picMk id="1028" creationId="{02A4AA86-1DF2-8340-816F-F4E0ACD24C96}"/>
          </ac:picMkLst>
        </pc:picChg>
      </pc:sldChg>
      <pc:sldMasterChg chg="delSldLayout">
        <pc:chgData name="Ben Stegink" userId="bba285e7-c67a-4500-889f-9795828fa283" providerId="ADAL" clId="{0071E30A-9995-EB45-A840-2D33D28631E9}" dt="2020-10-24T23:36:08.814" v="197" actId="2696"/>
        <pc:sldMasterMkLst>
          <pc:docMk/>
          <pc:sldMasterMk cId="3640030619" sldId="2147483660"/>
        </pc:sldMasterMkLst>
        <pc:sldLayoutChg chg="del">
          <pc:chgData name="Ben Stegink" userId="bba285e7-c67a-4500-889f-9795828fa283" providerId="ADAL" clId="{0071E30A-9995-EB45-A840-2D33D28631E9}" dt="2020-10-24T23:36:08.814" v="197" actId="2696"/>
          <pc:sldLayoutMkLst>
            <pc:docMk/>
            <pc:sldMasterMk cId="3640030619" sldId="2147483660"/>
            <pc:sldLayoutMk cId="3511545871" sldId="2147483706"/>
          </pc:sldLayoutMkLst>
        </pc:sldLayoutChg>
        <pc:sldLayoutChg chg="del">
          <pc:chgData name="Ben Stegink" userId="bba285e7-c67a-4500-889f-9795828fa283" providerId="ADAL" clId="{0071E30A-9995-EB45-A840-2D33D28631E9}" dt="2020-10-24T23:31:40.324" v="62" actId="2696"/>
          <pc:sldLayoutMkLst>
            <pc:docMk/>
            <pc:sldMasterMk cId="3640030619" sldId="2147483660"/>
            <pc:sldLayoutMk cId="3857613215" sldId="2147483710"/>
          </pc:sldLayoutMkLst>
        </pc:sldLayoutChg>
      </pc:sldMasterChg>
      <pc:sldMasterChg chg="del delSldLayout">
        <pc:chgData name="Ben Stegink" userId="bba285e7-c67a-4500-889f-9795828fa283" providerId="ADAL" clId="{0071E30A-9995-EB45-A840-2D33D28631E9}" dt="2020-10-24T23:35:45.135" v="196" actId="2696"/>
        <pc:sldMasterMkLst>
          <pc:docMk/>
          <pc:sldMasterMk cId="4107455761" sldId="2147483735"/>
        </pc:sldMasterMkLst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740178413" sldId="2147483736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1088129005" sldId="2147483737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889598442" sldId="2147483738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1187442133" sldId="2147483739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2114173167" sldId="2147483740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865521926" sldId="2147483741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1512568048" sldId="2147483742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666903457" sldId="2147483743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3488617674" sldId="2147483744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916694830" sldId="2147483745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2617542885" sldId="2147483746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606859094" sldId="2147483747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1945776886" sldId="2147483748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2064190904" sldId="2147483749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2072083799" sldId="2147483750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2060729969" sldId="2147483751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3304921774" sldId="2147483752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3186405639" sldId="2147483753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2870955247" sldId="2147483754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492046644" sldId="2147483755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4258164535" sldId="2147483756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4066593752" sldId="2147483757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2890705084" sldId="2147483758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3109907462" sldId="2147483759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2646117278" sldId="2147483760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3061991490" sldId="2147483761"/>
          </pc:sldLayoutMkLst>
        </pc:sldLayoutChg>
        <pc:sldLayoutChg chg="del">
          <pc:chgData name="Ben Stegink" userId="bba285e7-c67a-4500-889f-9795828fa283" providerId="ADAL" clId="{0071E30A-9995-EB45-A840-2D33D28631E9}" dt="2020-10-24T23:35:45.135" v="196" actId="2696"/>
          <pc:sldLayoutMkLst>
            <pc:docMk/>
            <pc:sldMasterMk cId="4107455761" sldId="2147483735"/>
            <pc:sldLayoutMk cId="1766531506" sldId="21474837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8CEC9-1DFC-4D3B-9C25-9EDCE6DB7FA0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F03C2-4FDE-4235-B8B7-744B1E2B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02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F03C2-4FDE-4235-B8B7-744B1E2B9F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B4658-F8A0-104E-9587-C4053733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8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ACBAC8-6490-4444-957A-E92D6C2139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73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 8:57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33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 8:57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7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161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510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 8:57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71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3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CBB42-8A3C-4AB5-AB28-70532FD908F2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32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30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F03C2-4FDE-4235-B8B7-744B1E2B9F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0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 8:57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603043-B5DE-A74D-8A8A-0B3B35435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3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 8:57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96083-ADBC-0542-81B5-A7BCFF552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90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F03C2-4FDE-4235-B8B7-744B1E2B9F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9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Oakdale delivers a built-in, low-code data platform for Microsoft Teams. It provides relational data storage, rich data types, enterprise-grade governance, and one-click solution deployment. Project Oakdale enables everyone to easily build and deploy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to build low-code and no-code apps, flows, and chatbots for and within Teams.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data capabilities from the same platform behind Microsoft Power Platform and Dynamics 365.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Storage, rich data types with enterprise capabilities, and one-click solution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visual editor that makes it even easier to define and populate table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 security that's easy to use and aligned with the approach used in Teams.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Inclusion in most existing Teams licenses.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of 2 GB per team, and support for up to 1 million rows.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for up to 500 teams.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capability to be promoted to Common Data Service.</a:t>
            </a:r>
          </a:p>
          <a:p>
            <a:endParaRPr lang="en-US" dirty="0"/>
          </a:p>
          <a:p>
            <a:r>
              <a:rPr lang="en-US" dirty="0"/>
              <a:t>Security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tables and the applications that use them are secured with enterprise-grade security that's easy to understand and use for low-code and no-code developers. Security in Project Oakdale aligns to how security is handled in Teams, with a focus on Owners, Members, and Guests.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Oakdale vs. CDS -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docs.microsoft.com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powerapps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/teams/data-platform-compare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F03C2-4FDE-4235-B8B7-744B1E2B9F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9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B4658-F8A0-104E-9587-C4053733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9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B4658-F8A0-104E-9587-C4053733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6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B4658-F8A0-104E-9587-C4053733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8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70C023-7166-4955-9B4B-948A184E2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27149" r="7355" b="22330"/>
          <a:stretch/>
        </p:blipFill>
        <p:spPr>
          <a:xfrm>
            <a:off x="-1" y="-1"/>
            <a:ext cx="12086377" cy="68580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52881-3063-43F8-BE90-507328586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21313-174B-49F5-B270-135D25AC9C60}"/>
              </a:ext>
            </a:extLst>
          </p:cNvPr>
          <p:cNvSpPr txBox="1"/>
          <p:nvPr userDrawn="1"/>
        </p:nvSpPr>
        <p:spPr>
          <a:xfrm>
            <a:off x="520619" y="6162260"/>
            <a:ext cx="3455033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220426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50D37D-3F6B-4678-8856-53CBC60ECF95}"/>
              </a:ext>
            </a:extLst>
          </p:cNvPr>
          <p:cNvSpPr/>
          <p:nvPr userDrawn="1"/>
        </p:nvSpPr>
        <p:spPr bwMode="auto">
          <a:xfrm rot="5400000">
            <a:off x="1026635" y="447177"/>
            <a:ext cx="5387116" cy="7440386"/>
          </a:xfrm>
          <a:custGeom>
            <a:avLst/>
            <a:gdLst>
              <a:gd name="connsiteX0" fmla="*/ 0 w 5387116"/>
              <a:gd name="connsiteY0" fmla="*/ 4034718 h 7440386"/>
              <a:gd name="connsiteX1" fmla="*/ 4034718 w 5387116"/>
              <a:gd name="connsiteY1" fmla="*/ 0 h 7440386"/>
              <a:gd name="connsiteX2" fmla="*/ 5234519 w 5387116"/>
              <a:gd name="connsiteY2" fmla="*/ 181393 h 7440386"/>
              <a:gd name="connsiteX3" fmla="*/ 5387116 w 5387116"/>
              <a:gd name="connsiteY3" fmla="*/ 233027 h 7440386"/>
              <a:gd name="connsiteX4" fmla="*/ 5387116 w 5387116"/>
              <a:gd name="connsiteY4" fmla="*/ 7440386 h 7440386"/>
              <a:gd name="connsiteX5" fmla="*/ 1872486 w 5387116"/>
              <a:gd name="connsiteY5" fmla="*/ 7440386 h 7440386"/>
              <a:gd name="connsiteX6" fmla="*/ 1778869 w 5387116"/>
              <a:gd name="connsiteY6" fmla="*/ 7380369 h 7440386"/>
              <a:gd name="connsiteX7" fmla="*/ 0 w 5387116"/>
              <a:gd name="connsiteY7" fmla="*/ 4034718 h 744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7116" h="7440386">
                <a:moveTo>
                  <a:pt x="0" y="4034718"/>
                </a:moveTo>
                <a:cubicBezTo>
                  <a:pt x="0" y="1806406"/>
                  <a:pt x="1806406" y="0"/>
                  <a:pt x="4034718" y="0"/>
                </a:cubicBezTo>
                <a:cubicBezTo>
                  <a:pt x="4452527" y="0"/>
                  <a:pt x="4855503" y="63507"/>
                  <a:pt x="5234519" y="181393"/>
                </a:cubicBezTo>
                <a:lnTo>
                  <a:pt x="5387116" y="233027"/>
                </a:lnTo>
                <a:lnTo>
                  <a:pt x="5387116" y="7440386"/>
                </a:lnTo>
                <a:lnTo>
                  <a:pt x="1872486" y="7440386"/>
                </a:lnTo>
                <a:lnTo>
                  <a:pt x="1778869" y="7380369"/>
                </a:lnTo>
                <a:cubicBezTo>
                  <a:pt x="705627" y="6655301"/>
                  <a:pt x="0" y="5427413"/>
                  <a:pt x="0" y="4034718"/>
                </a:cubicBez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0000"/>
                </a:srgbClr>
              </a:gs>
            </a:gsLst>
            <a:lin ang="9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5" b="0" i="0" u="none" strike="noStrike" cap="none" spc="0" normalizeH="0" baseline="0" err="1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3" name="Oval 22" hidden="1">
            <a:extLst>
              <a:ext uri="{FF2B5EF4-FFF2-40B4-BE49-F238E27FC236}">
                <a16:creationId xmlns:a16="http://schemas.microsoft.com/office/drawing/2014/main" id="{01F8612C-8483-4FB1-8E33-02BF56F119F1}"/>
              </a:ext>
            </a:extLst>
          </p:cNvPr>
          <p:cNvSpPr/>
          <p:nvPr userDrawn="1"/>
        </p:nvSpPr>
        <p:spPr bwMode="auto">
          <a:xfrm>
            <a:off x="6678105" y="1071701"/>
            <a:ext cx="4983197" cy="498319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254000" dist="50800" dir="2700000" sx="101000" sy="101000" algn="tl" rotWithShape="0">
              <a:srgbClr val="000000">
                <a:alpha val="24706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MS logo white - EMF" descr="Microsoft logo white text version">
            <a:extLst>
              <a:ext uri="{FF2B5EF4-FFF2-40B4-BE49-F238E27FC236}">
                <a16:creationId xmlns:a16="http://schemas.microsoft.com/office/drawing/2014/main" id="{98646A7F-EBAD-43F5-A7BB-167B0896E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F3B537D4-D2D3-4368-B80E-57E492B252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8E20ED8-BF1F-4490-8CD4-9ED809BF72C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02F61-8969-4372-BD2E-FCBFEFBD6F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9" t="34203" r="27826" b="9051"/>
          <a:stretch/>
        </p:blipFill>
        <p:spPr>
          <a:xfrm>
            <a:off x="6440557" y="867799"/>
            <a:ext cx="5039757" cy="50275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5681B-67FC-4842-AFA0-9E37D61AA3EF}"/>
              </a:ext>
            </a:extLst>
          </p:cNvPr>
          <p:cNvSpPr txBox="1"/>
          <p:nvPr userDrawn="1"/>
        </p:nvSpPr>
        <p:spPr>
          <a:xfrm>
            <a:off x="444617" y="6102703"/>
            <a:ext cx="407112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187627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705917-CCF6-40DB-BF54-F1E229E61E4C}"/>
              </a:ext>
            </a:extLst>
          </p:cNvPr>
          <p:cNvSpPr/>
          <p:nvPr userDrawn="1"/>
        </p:nvSpPr>
        <p:spPr bwMode="auto">
          <a:xfrm rot="5400000">
            <a:off x="1026635" y="447177"/>
            <a:ext cx="5387116" cy="7440386"/>
          </a:xfrm>
          <a:custGeom>
            <a:avLst/>
            <a:gdLst>
              <a:gd name="connsiteX0" fmla="*/ 0 w 5387116"/>
              <a:gd name="connsiteY0" fmla="*/ 4034718 h 7440386"/>
              <a:gd name="connsiteX1" fmla="*/ 4034718 w 5387116"/>
              <a:gd name="connsiteY1" fmla="*/ 0 h 7440386"/>
              <a:gd name="connsiteX2" fmla="*/ 5234519 w 5387116"/>
              <a:gd name="connsiteY2" fmla="*/ 181393 h 7440386"/>
              <a:gd name="connsiteX3" fmla="*/ 5387116 w 5387116"/>
              <a:gd name="connsiteY3" fmla="*/ 233027 h 7440386"/>
              <a:gd name="connsiteX4" fmla="*/ 5387116 w 5387116"/>
              <a:gd name="connsiteY4" fmla="*/ 7440386 h 7440386"/>
              <a:gd name="connsiteX5" fmla="*/ 1872486 w 5387116"/>
              <a:gd name="connsiteY5" fmla="*/ 7440386 h 7440386"/>
              <a:gd name="connsiteX6" fmla="*/ 1778869 w 5387116"/>
              <a:gd name="connsiteY6" fmla="*/ 7380369 h 7440386"/>
              <a:gd name="connsiteX7" fmla="*/ 0 w 5387116"/>
              <a:gd name="connsiteY7" fmla="*/ 4034718 h 744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7116" h="7440386">
                <a:moveTo>
                  <a:pt x="0" y="4034718"/>
                </a:moveTo>
                <a:cubicBezTo>
                  <a:pt x="0" y="1806406"/>
                  <a:pt x="1806406" y="0"/>
                  <a:pt x="4034718" y="0"/>
                </a:cubicBezTo>
                <a:cubicBezTo>
                  <a:pt x="4452527" y="0"/>
                  <a:pt x="4855503" y="63507"/>
                  <a:pt x="5234519" y="181393"/>
                </a:cubicBezTo>
                <a:lnTo>
                  <a:pt x="5387116" y="233027"/>
                </a:lnTo>
                <a:lnTo>
                  <a:pt x="5387116" y="7440386"/>
                </a:lnTo>
                <a:lnTo>
                  <a:pt x="1872486" y="7440386"/>
                </a:lnTo>
                <a:lnTo>
                  <a:pt x="1778869" y="7380369"/>
                </a:lnTo>
                <a:cubicBezTo>
                  <a:pt x="705627" y="6655301"/>
                  <a:pt x="0" y="5427413"/>
                  <a:pt x="0" y="4034718"/>
                </a:cubicBez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0000"/>
                </a:srgbClr>
              </a:gs>
            </a:gsLst>
            <a:lin ang="9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5" b="0" i="0" u="none" strike="noStrike" cap="none" spc="0" normalizeH="0" baseline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52881-3063-43F8-BE90-507328586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13C3F-D971-49A4-BA9B-0FFC04BF78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1" t="12904" r="24593" b="15701"/>
          <a:stretch/>
        </p:blipFill>
        <p:spPr>
          <a:xfrm>
            <a:off x="7038684" y="1342025"/>
            <a:ext cx="4922350" cy="48401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CEC508-3E6A-4730-91C3-906B2587784E}"/>
              </a:ext>
            </a:extLst>
          </p:cNvPr>
          <p:cNvSpPr txBox="1"/>
          <p:nvPr userDrawn="1"/>
        </p:nvSpPr>
        <p:spPr>
          <a:xfrm>
            <a:off x="444617" y="6102703"/>
            <a:ext cx="407112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35730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705917-CCF6-40DB-BF54-F1E229E61E4C}"/>
              </a:ext>
            </a:extLst>
          </p:cNvPr>
          <p:cNvSpPr/>
          <p:nvPr userDrawn="1"/>
        </p:nvSpPr>
        <p:spPr bwMode="auto">
          <a:xfrm rot="5400000">
            <a:off x="1026635" y="447177"/>
            <a:ext cx="5387116" cy="7440386"/>
          </a:xfrm>
          <a:custGeom>
            <a:avLst/>
            <a:gdLst>
              <a:gd name="connsiteX0" fmla="*/ 0 w 5387116"/>
              <a:gd name="connsiteY0" fmla="*/ 4034718 h 7440386"/>
              <a:gd name="connsiteX1" fmla="*/ 4034718 w 5387116"/>
              <a:gd name="connsiteY1" fmla="*/ 0 h 7440386"/>
              <a:gd name="connsiteX2" fmla="*/ 5234519 w 5387116"/>
              <a:gd name="connsiteY2" fmla="*/ 181393 h 7440386"/>
              <a:gd name="connsiteX3" fmla="*/ 5387116 w 5387116"/>
              <a:gd name="connsiteY3" fmla="*/ 233027 h 7440386"/>
              <a:gd name="connsiteX4" fmla="*/ 5387116 w 5387116"/>
              <a:gd name="connsiteY4" fmla="*/ 7440386 h 7440386"/>
              <a:gd name="connsiteX5" fmla="*/ 1872486 w 5387116"/>
              <a:gd name="connsiteY5" fmla="*/ 7440386 h 7440386"/>
              <a:gd name="connsiteX6" fmla="*/ 1778869 w 5387116"/>
              <a:gd name="connsiteY6" fmla="*/ 7380369 h 7440386"/>
              <a:gd name="connsiteX7" fmla="*/ 0 w 5387116"/>
              <a:gd name="connsiteY7" fmla="*/ 4034718 h 744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7116" h="7440386">
                <a:moveTo>
                  <a:pt x="0" y="4034718"/>
                </a:moveTo>
                <a:cubicBezTo>
                  <a:pt x="0" y="1806406"/>
                  <a:pt x="1806406" y="0"/>
                  <a:pt x="4034718" y="0"/>
                </a:cubicBezTo>
                <a:cubicBezTo>
                  <a:pt x="4452527" y="0"/>
                  <a:pt x="4855503" y="63507"/>
                  <a:pt x="5234519" y="181393"/>
                </a:cubicBezTo>
                <a:lnTo>
                  <a:pt x="5387116" y="233027"/>
                </a:lnTo>
                <a:lnTo>
                  <a:pt x="5387116" y="7440386"/>
                </a:lnTo>
                <a:lnTo>
                  <a:pt x="1872486" y="7440386"/>
                </a:lnTo>
                <a:lnTo>
                  <a:pt x="1778869" y="7380369"/>
                </a:lnTo>
                <a:cubicBezTo>
                  <a:pt x="705627" y="6655301"/>
                  <a:pt x="0" y="5427413"/>
                  <a:pt x="0" y="4034718"/>
                </a:cubicBez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0000"/>
                </a:srgbClr>
              </a:gs>
            </a:gsLst>
            <a:lin ang="9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5" b="0" i="0" u="none" strike="noStrike" cap="none" spc="0" normalizeH="0" baseline="0" err="1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52881-3063-43F8-BE90-507328586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42703-7BA9-4F26-9EAE-5431344E3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2" t="18229" r="41602" b="13284"/>
          <a:stretch/>
        </p:blipFill>
        <p:spPr>
          <a:xfrm>
            <a:off x="6207697" y="1062067"/>
            <a:ext cx="5671457" cy="52819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FB7B1-D29C-4791-A051-68527A1D0083}"/>
              </a:ext>
            </a:extLst>
          </p:cNvPr>
          <p:cNvSpPr txBox="1"/>
          <p:nvPr userDrawn="1"/>
        </p:nvSpPr>
        <p:spPr>
          <a:xfrm>
            <a:off x="444617" y="6102703"/>
            <a:ext cx="407112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64019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 hidden="1">
            <a:extLst>
              <a:ext uri="{FF2B5EF4-FFF2-40B4-BE49-F238E27FC236}">
                <a16:creationId xmlns:a16="http://schemas.microsoft.com/office/drawing/2014/main" id="{01F8612C-8483-4FB1-8E33-02BF56F119F1}"/>
              </a:ext>
            </a:extLst>
          </p:cNvPr>
          <p:cNvSpPr/>
          <p:nvPr userDrawn="1"/>
        </p:nvSpPr>
        <p:spPr bwMode="auto">
          <a:xfrm>
            <a:off x="6678105" y="1071701"/>
            <a:ext cx="4983197" cy="498319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254000" dist="50800" dir="2700000" sx="101000" sy="101000" algn="tl" rotWithShape="0">
              <a:srgbClr val="000000">
                <a:alpha val="24706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MS logo white - EMF" descr="Microsoft logo white text version">
            <a:extLst>
              <a:ext uri="{FF2B5EF4-FFF2-40B4-BE49-F238E27FC236}">
                <a16:creationId xmlns:a16="http://schemas.microsoft.com/office/drawing/2014/main" id="{98646A7F-EBAD-43F5-A7BB-167B0896E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F3B537D4-D2D3-4368-B80E-57E492B252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8E20ED8-BF1F-4490-8CD4-9ED809BF72C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63D5F4-AE75-483C-A845-19B24080A8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2159" y="953810"/>
            <a:ext cx="5195641" cy="48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2798F1-1AED-4BCA-8AA0-7222611D0B3C}"/>
              </a:ext>
            </a:extLst>
          </p:cNvPr>
          <p:cNvSpPr txBox="1"/>
          <p:nvPr userDrawn="1"/>
        </p:nvSpPr>
        <p:spPr>
          <a:xfrm>
            <a:off x="444617" y="6102703"/>
            <a:ext cx="407112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689478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9A7D2-9048-4B04-B7E9-F8FD240FB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6" t="7522" r="10379" b="15883"/>
          <a:stretch/>
        </p:blipFill>
        <p:spPr>
          <a:xfrm>
            <a:off x="6535647" y="878396"/>
            <a:ext cx="5190925" cy="46003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705917-CCF6-40DB-BF54-F1E229E61E4C}"/>
              </a:ext>
            </a:extLst>
          </p:cNvPr>
          <p:cNvSpPr/>
          <p:nvPr userDrawn="1"/>
        </p:nvSpPr>
        <p:spPr bwMode="auto">
          <a:xfrm rot="5400000">
            <a:off x="1026635" y="447177"/>
            <a:ext cx="5387116" cy="7440386"/>
          </a:xfrm>
          <a:custGeom>
            <a:avLst/>
            <a:gdLst>
              <a:gd name="connsiteX0" fmla="*/ 0 w 5387116"/>
              <a:gd name="connsiteY0" fmla="*/ 4034718 h 7440386"/>
              <a:gd name="connsiteX1" fmla="*/ 4034718 w 5387116"/>
              <a:gd name="connsiteY1" fmla="*/ 0 h 7440386"/>
              <a:gd name="connsiteX2" fmla="*/ 5234519 w 5387116"/>
              <a:gd name="connsiteY2" fmla="*/ 181393 h 7440386"/>
              <a:gd name="connsiteX3" fmla="*/ 5387116 w 5387116"/>
              <a:gd name="connsiteY3" fmla="*/ 233027 h 7440386"/>
              <a:gd name="connsiteX4" fmla="*/ 5387116 w 5387116"/>
              <a:gd name="connsiteY4" fmla="*/ 7440386 h 7440386"/>
              <a:gd name="connsiteX5" fmla="*/ 1872486 w 5387116"/>
              <a:gd name="connsiteY5" fmla="*/ 7440386 h 7440386"/>
              <a:gd name="connsiteX6" fmla="*/ 1778869 w 5387116"/>
              <a:gd name="connsiteY6" fmla="*/ 7380369 h 7440386"/>
              <a:gd name="connsiteX7" fmla="*/ 0 w 5387116"/>
              <a:gd name="connsiteY7" fmla="*/ 4034718 h 744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7116" h="7440386">
                <a:moveTo>
                  <a:pt x="0" y="4034718"/>
                </a:moveTo>
                <a:cubicBezTo>
                  <a:pt x="0" y="1806406"/>
                  <a:pt x="1806406" y="0"/>
                  <a:pt x="4034718" y="0"/>
                </a:cubicBezTo>
                <a:cubicBezTo>
                  <a:pt x="4452527" y="0"/>
                  <a:pt x="4855503" y="63507"/>
                  <a:pt x="5234519" y="181393"/>
                </a:cubicBezTo>
                <a:lnTo>
                  <a:pt x="5387116" y="233027"/>
                </a:lnTo>
                <a:lnTo>
                  <a:pt x="5387116" y="7440386"/>
                </a:lnTo>
                <a:lnTo>
                  <a:pt x="1872486" y="7440386"/>
                </a:lnTo>
                <a:lnTo>
                  <a:pt x="1778869" y="7380369"/>
                </a:lnTo>
                <a:cubicBezTo>
                  <a:pt x="705627" y="6655301"/>
                  <a:pt x="0" y="5427413"/>
                  <a:pt x="0" y="4034718"/>
                </a:cubicBez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0000"/>
                </a:srgbClr>
              </a:gs>
            </a:gsLst>
            <a:lin ang="9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5" b="0" i="0" u="none" strike="noStrike" cap="none" spc="0" normalizeH="0" baseline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52881-3063-43F8-BE90-507328586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C4452-0218-4F12-8890-91A46D4B2B6E}"/>
              </a:ext>
            </a:extLst>
          </p:cNvPr>
          <p:cNvSpPr txBox="1"/>
          <p:nvPr userDrawn="1"/>
        </p:nvSpPr>
        <p:spPr>
          <a:xfrm>
            <a:off x="444617" y="6102703"/>
            <a:ext cx="407112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1557166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BCF8F-216B-4BEE-AAEF-B5E1AE810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23115" y="733900"/>
            <a:ext cx="5581847" cy="517475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705917-CCF6-40DB-BF54-F1E229E61E4C}"/>
              </a:ext>
            </a:extLst>
          </p:cNvPr>
          <p:cNvSpPr/>
          <p:nvPr userDrawn="1"/>
        </p:nvSpPr>
        <p:spPr bwMode="auto">
          <a:xfrm rot="5400000">
            <a:off x="1026635" y="447177"/>
            <a:ext cx="5387116" cy="7440386"/>
          </a:xfrm>
          <a:custGeom>
            <a:avLst/>
            <a:gdLst>
              <a:gd name="connsiteX0" fmla="*/ 0 w 5387116"/>
              <a:gd name="connsiteY0" fmla="*/ 4034718 h 7440386"/>
              <a:gd name="connsiteX1" fmla="*/ 4034718 w 5387116"/>
              <a:gd name="connsiteY1" fmla="*/ 0 h 7440386"/>
              <a:gd name="connsiteX2" fmla="*/ 5234519 w 5387116"/>
              <a:gd name="connsiteY2" fmla="*/ 181393 h 7440386"/>
              <a:gd name="connsiteX3" fmla="*/ 5387116 w 5387116"/>
              <a:gd name="connsiteY3" fmla="*/ 233027 h 7440386"/>
              <a:gd name="connsiteX4" fmla="*/ 5387116 w 5387116"/>
              <a:gd name="connsiteY4" fmla="*/ 7440386 h 7440386"/>
              <a:gd name="connsiteX5" fmla="*/ 1872486 w 5387116"/>
              <a:gd name="connsiteY5" fmla="*/ 7440386 h 7440386"/>
              <a:gd name="connsiteX6" fmla="*/ 1778869 w 5387116"/>
              <a:gd name="connsiteY6" fmla="*/ 7380369 h 7440386"/>
              <a:gd name="connsiteX7" fmla="*/ 0 w 5387116"/>
              <a:gd name="connsiteY7" fmla="*/ 4034718 h 744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7116" h="7440386">
                <a:moveTo>
                  <a:pt x="0" y="4034718"/>
                </a:moveTo>
                <a:cubicBezTo>
                  <a:pt x="0" y="1806406"/>
                  <a:pt x="1806406" y="0"/>
                  <a:pt x="4034718" y="0"/>
                </a:cubicBezTo>
                <a:cubicBezTo>
                  <a:pt x="4452527" y="0"/>
                  <a:pt x="4855503" y="63507"/>
                  <a:pt x="5234519" y="181393"/>
                </a:cubicBezTo>
                <a:lnTo>
                  <a:pt x="5387116" y="233027"/>
                </a:lnTo>
                <a:lnTo>
                  <a:pt x="5387116" y="7440386"/>
                </a:lnTo>
                <a:lnTo>
                  <a:pt x="1872486" y="7440386"/>
                </a:lnTo>
                <a:lnTo>
                  <a:pt x="1778869" y="7380369"/>
                </a:lnTo>
                <a:cubicBezTo>
                  <a:pt x="705627" y="6655301"/>
                  <a:pt x="0" y="5427413"/>
                  <a:pt x="0" y="4034718"/>
                </a:cubicBez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0000"/>
                </a:srgbClr>
              </a:gs>
            </a:gsLst>
            <a:lin ang="9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5" b="0" i="0" u="none" strike="noStrike" cap="none" spc="0" normalizeH="0" baseline="0" err="1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52881-3063-43F8-BE90-507328586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129216-CDD3-406E-B329-04548574FA0A}"/>
              </a:ext>
            </a:extLst>
          </p:cNvPr>
          <p:cNvSpPr txBox="1"/>
          <p:nvPr userDrawn="1"/>
        </p:nvSpPr>
        <p:spPr>
          <a:xfrm>
            <a:off x="444617" y="6102703"/>
            <a:ext cx="407112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3922188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9438" y="1433052"/>
            <a:ext cx="2540000" cy="1129174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6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40463" y="1433052"/>
            <a:ext cx="3481388" cy="3999373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05939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7727-61DD-4047-A7D5-424F9EDC6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6508484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DFA2-4386-48B8-97FF-F217FFFE7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558" y="521884"/>
            <a:ext cx="11027418" cy="5286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&amp; body layout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772B0C7-F282-4E2C-8850-997B709E0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58" y="1439649"/>
            <a:ext cx="11027418" cy="131318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20/24</a:t>
            </a:r>
          </a:p>
          <a:p>
            <a:pPr lvl="1"/>
            <a:r>
              <a:rPr lang="en-US"/>
              <a:t>Second level Segoe UI 14/16</a:t>
            </a:r>
          </a:p>
          <a:p>
            <a:pPr lvl="2"/>
            <a:r>
              <a:rPr lang="en-US"/>
              <a:t>Third level Segoe UI 10/12</a:t>
            </a:r>
          </a:p>
        </p:txBody>
      </p:sp>
    </p:spTree>
    <p:extLst>
      <p:ext uri="{BB962C8B-B14F-4D97-AF65-F5344CB8AC3E}">
        <p14:creationId xmlns:p14="http://schemas.microsoft.com/office/powerpoint/2010/main" val="11555396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231359B-7D3F-4875-9945-C4F96922B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7900" y="1654009"/>
            <a:ext cx="5903076" cy="5286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D7A036-3B1F-49D2-BD6A-993843832C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7902" y="2574925"/>
            <a:ext cx="5903076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r>
              <a:rPr lang="en-US" dirty="0"/>
              <a:t>Subhead Segoe UI 20/24</a:t>
            </a:r>
          </a:p>
          <a:p>
            <a:r>
              <a:rPr lang="en-US" dirty="0"/>
              <a:t>Subhead Segoe UI 20/24</a:t>
            </a:r>
          </a:p>
          <a:p>
            <a:r>
              <a:rPr lang="en-US" dirty="0"/>
              <a:t>Subhead Segoe UI 20/24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724A9-4EFE-42D3-AD84-61585EC33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551" r="71233" b="5268"/>
          <a:stretch/>
        </p:blipFill>
        <p:spPr>
          <a:xfrm>
            <a:off x="401588" y="237709"/>
            <a:ext cx="3755808" cy="62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2835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DAE37B2-E7C3-4044-8E1B-8188947016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8" t="27247" r="10008" b="1918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4" name="MS logo white - EMF" descr="Microsoft logo white text version">
            <a:extLst>
              <a:ext uri="{FF2B5EF4-FFF2-40B4-BE49-F238E27FC236}">
                <a16:creationId xmlns:a16="http://schemas.microsoft.com/office/drawing/2014/main" id="{D3A9F14E-29D1-42AA-82C1-3B634B5AD1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201728"/>
            <a:ext cx="9144000" cy="706347"/>
          </a:xfrm>
          <a:noFill/>
        </p:spPr>
        <p:txBody>
          <a:bodyPr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912907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5D75F-79C0-4FBE-88D9-EC025E82A4F0}"/>
              </a:ext>
            </a:extLst>
          </p:cNvPr>
          <p:cNvSpPr txBox="1"/>
          <p:nvPr userDrawn="1"/>
        </p:nvSpPr>
        <p:spPr>
          <a:xfrm>
            <a:off x="8656983" y="6182139"/>
            <a:ext cx="347595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220589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6C7D-829A-4B69-B1FE-1E62BA852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093" y="1654009"/>
            <a:ext cx="5374883" cy="5286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8BDD959-D425-4800-8EE5-E45D69CCA4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6094" y="2574925"/>
            <a:ext cx="5374883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r>
              <a:rPr lang="en-US" dirty="0"/>
              <a:t>Subhead Segoe UI 20/24</a:t>
            </a:r>
          </a:p>
          <a:p>
            <a:r>
              <a:rPr lang="en-US" dirty="0"/>
              <a:t>Subhead Segoe UI 20/24</a:t>
            </a:r>
          </a:p>
          <a:p>
            <a:r>
              <a:rPr lang="en-US" dirty="0"/>
              <a:t>Subhead Segoe UI 20/24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007B1-B63B-453F-98CA-F076D69E5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4" r="8383"/>
          <a:stretch/>
        </p:blipFill>
        <p:spPr>
          <a:xfrm>
            <a:off x="399279" y="516836"/>
            <a:ext cx="4456696" cy="59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6053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D6B3-4D02-4C87-9B47-D84983CEC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558" y="1654009"/>
            <a:ext cx="4610742" cy="5286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82E2689-CAAC-404A-B56C-8A68432080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558" y="2574925"/>
            <a:ext cx="4610742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r>
              <a:rPr lang="en-US"/>
              <a:t>Subhead Segoe UI 20/24</a:t>
            </a:r>
          </a:p>
          <a:p>
            <a:r>
              <a:rPr lang="en-US"/>
              <a:t>Subhead Segoe UI 20/24</a:t>
            </a:r>
          </a:p>
          <a:p>
            <a:r>
              <a:rPr lang="en-US"/>
              <a:t>Subhead Segoe UI 20/24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03324-8D61-445F-8F68-000CD59D47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9" r="7805"/>
          <a:stretch/>
        </p:blipFill>
        <p:spPr>
          <a:xfrm>
            <a:off x="7428790" y="222665"/>
            <a:ext cx="4481128" cy="63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210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CDD849B-1CBF-45EF-8539-9311993A9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558" y="1654009"/>
            <a:ext cx="4610742" cy="5286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Photo layout 4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8BB71F3-7E38-4A39-AC35-28EAE8CFA3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558" y="2574925"/>
            <a:ext cx="4610742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r>
              <a:rPr lang="en-US"/>
              <a:t>Subhead Segoe UI 20/24</a:t>
            </a:r>
          </a:p>
          <a:p>
            <a:r>
              <a:rPr lang="en-US"/>
              <a:t>Subhead Segoe UI 20/24</a:t>
            </a:r>
          </a:p>
          <a:p>
            <a:r>
              <a:rPr lang="en-US"/>
              <a:t>Subhead Segoe UI 20/24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D1948-46B6-4753-816B-BE69969EAC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5" t="28654" r="7184" b="2692"/>
          <a:stretch/>
        </p:blipFill>
        <p:spPr>
          <a:xfrm>
            <a:off x="7264084" y="539553"/>
            <a:ext cx="4299383" cy="60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803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D6B3-4D02-4C87-9B47-D84983CEC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558" y="1654009"/>
            <a:ext cx="3470917" cy="5286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Photo layout 5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82E2689-CAAC-404A-B56C-8A68432080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558" y="2574925"/>
            <a:ext cx="3470917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r>
              <a:rPr lang="en-US"/>
              <a:t>Subhead Segoe UI 20/24</a:t>
            </a:r>
          </a:p>
          <a:p>
            <a:r>
              <a:rPr lang="en-US"/>
              <a:t>Subhead Segoe UI 20/24</a:t>
            </a:r>
          </a:p>
          <a:p>
            <a:r>
              <a:rPr lang="en-US"/>
              <a:t>Subhead Segoe UI 20/24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0B40F-538F-43E2-95B8-3D0D761172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7" r="-790"/>
          <a:stretch/>
        </p:blipFill>
        <p:spPr>
          <a:xfrm>
            <a:off x="4441371" y="721296"/>
            <a:ext cx="7519424" cy="57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044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C9D058-DCEE-4B30-A0AA-54B5A29E2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" r="4469" b="6584"/>
          <a:stretch/>
        </p:blipFill>
        <p:spPr>
          <a:xfrm>
            <a:off x="0" y="-391887"/>
            <a:ext cx="12192000" cy="7483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DBBD2A-6907-4650-845E-D30CB0D71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291" y="3164678"/>
            <a:ext cx="11027418" cy="528644"/>
          </a:xfrm>
        </p:spPr>
        <p:txBody>
          <a:bodyPr anchor="ctr"/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Full photo layout</a:t>
            </a:r>
          </a:p>
        </p:txBody>
      </p:sp>
    </p:spTree>
    <p:extLst>
      <p:ext uri="{BB962C8B-B14F-4D97-AF65-F5344CB8AC3E}">
        <p14:creationId xmlns:p14="http://schemas.microsoft.com/office/powerpoint/2010/main" val="8814259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A7C2-BB01-4C9C-A853-55EC8974F6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558" y="521884"/>
            <a:ext cx="11027418" cy="5286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Three columns photo layout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6BD8FDD-107C-4BE8-BA46-5C0D9107E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558" y="4733297"/>
            <a:ext cx="3470917" cy="12311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A0600E8-2834-4874-ABEE-8F3D30033D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9826" y="4733297"/>
            <a:ext cx="3472349" cy="12311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4E3A2-BA5A-4FD1-B780-3EA270742A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8627" y="4733297"/>
            <a:ext cx="3472349" cy="12311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08F95-FCE0-43E0-B477-09D0D36B3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t="3212" r="11978" b="7880"/>
          <a:stretch/>
        </p:blipFill>
        <p:spPr>
          <a:xfrm>
            <a:off x="580780" y="2041385"/>
            <a:ext cx="3476471" cy="247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4C116-9EC9-4EBE-AFB2-496ACC322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/>
          <a:stretch/>
        </p:blipFill>
        <p:spPr>
          <a:xfrm>
            <a:off x="4299384" y="2041385"/>
            <a:ext cx="3472349" cy="2479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CB012-06BC-4575-99FF-CEAF98D38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r="5487"/>
          <a:stretch/>
        </p:blipFill>
        <p:spPr>
          <a:xfrm>
            <a:off x="8093292" y="2041385"/>
            <a:ext cx="3426812" cy="24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692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line Image Placeholder 2">
            <a:extLst>
              <a:ext uri="{FF2B5EF4-FFF2-40B4-BE49-F238E27FC236}">
                <a16:creationId xmlns:a16="http://schemas.microsoft.com/office/drawing/2014/main" id="{4F074425-2790-43B3-8333-BDD0B17C305D}"/>
              </a:ext>
            </a:extLst>
          </p:cNvPr>
          <p:cNvSpPr>
            <a:spLocks noGrp="1"/>
          </p:cNvSpPr>
          <p:nvPr>
            <p:ph type="clipArt" sz="quarter" idx="12" hasCustomPrompt="1"/>
          </p:nvPr>
        </p:nvSpPr>
        <p:spPr>
          <a:xfrm>
            <a:off x="6240465" y="1621596"/>
            <a:ext cx="5367978" cy="3614808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13866C1-AEC9-46CE-8394-E3B7905B6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558" y="1654009"/>
            <a:ext cx="3470917" cy="5286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Device layout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72D892-B456-44E0-8FCF-87F0A780DB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558" y="2574925"/>
            <a:ext cx="5004442" cy="3146425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r>
              <a:rPr lang="en-US"/>
              <a:t>Subhead Segoe UI 20/24</a:t>
            </a:r>
          </a:p>
          <a:p>
            <a:r>
              <a:rPr lang="en-US"/>
              <a:t>Subhead Segoe UI 20/24</a:t>
            </a:r>
          </a:p>
          <a:p>
            <a:r>
              <a:rPr lang="en-US"/>
              <a:t>Subhead Segoe UI 20/24</a:t>
            </a:r>
          </a:p>
        </p:txBody>
      </p:sp>
    </p:spTree>
    <p:extLst>
      <p:ext uri="{BB962C8B-B14F-4D97-AF65-F5344CB8AC3E}">
        <p14:creationId xmlns:p14="http://schemas.microsoft.com/office/powerpoint/2010/main" val="216971058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87156143-B806-4326-87FB-3003687C2D0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8627" y="1430338"/>
            <a:ext cx="3475037" cy="3087387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73090C7C-E2EE-485D-A97C-9583A96FF93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58482" y="1430338"/>
            <a:ext cx="3475037" cy="3087387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B5913-F6C7-474A-876B-B7CEE83F3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columns charts &amp; graphs layout</a:t>
            </a:r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D97E513A-E76E-410C-9498-28E6F5916AC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438" y="1427823"/>
            <a:ext cx="3475037" cy="3087387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65C1857-1AA6-4A2D-9133-ECE4582944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558" y="4733297"/>
            <a:ext cx="3470917" cy="12311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3515DEE-CB9F-4EC3-99C3-272378FEB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9826" y="4733297"/>
            <a:ext cx="3472349" cy="12311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350B06-F1C7-4D41-8F4F-2903C86400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8627" y="4733297"/>
            <a:ext cx="3472349" cy="12311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80364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5913-F6C7-474A-876B-B7CEE83F3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Four columns charts &amp; graphs layout</a:t>
            </a:r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D97E513A-E76E-410C-9498-28E6F5916AC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438" y="1977917"/>
            <a:ext cx="2540001" cy="2537294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73090C7C-E2EE-485D-A97C-9583A96FF93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13921" y="1980432"/>
            <a:ext cx="2540001" cy="2537294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87156143-B806-4326-87FB-3003687C2D0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5329" y="1980432"/>
            <a:ext cx="2540001" cy="2537294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65C1857-1AA6-4A2D-9133-ECE4582944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559" y="4733297"/>
            <a:ext cx="2535880" cy="142090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3515DEE-CB9F-4EC3-99C3-272378FEB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13921" y="4733297"/>
            <a:ext cx="2536926" cy="142090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350B06-F1C7-4D41-8F4F-2903C86400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5329" y="4733297"/>
            <a:ext cx="2536926" cy="142090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3455C0-6936-4E29-8381-3329A143A4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738" y="4733297"/>
            <a:ext cx="2536926" cy="142090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FF77DBD8-2B61-45DE-BDA5-9EC3F15C028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73663" y="1980432"/>
            <a:ext cx="2540001" cy="2537294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02728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64D4-36C8-4E7B-A85E-E88AAB7A1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3" name="Table Placeholder 3">
            <a:extLst>
              <a:ext uri="{FF2B5EF4-FFF2-40B4-BE49-F238E27FC236}">
                <a16:creationId xmlns:a16="http://schemas.microsoft.com/office/drawing/2014/main" id="{799541BE-F62C-4AC6-9BA9-8BCB001A17D3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83558" y="1996281"/>
            <a:ext cx="11025830" cy="4280694"/>
          </a:xfrm>
        </p:spPr>
        <p:txBody>
          <a:bodyPr bIns="1737360" anchor="ctr">
            <a:noAutofit/>
          </a:bodyPr>
          <a:lstStyle>
            <a:lvl1pPr algn="ctr"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7689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bleed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DAE37B2-E7C3-4044-8E1B-8188947016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t="24209" r="9237" b="44954"/>
          <a:stretch/>
        </p:blipFill>
        <p:spPr>
          <a:xfrm>
            <a:off x="-47996" y="0"/>
            <a:ext cx="12239996" cy="6918512"/>
          </a:xfrm>
          <a:prstGeom prst="rect">
            <a:avLst/>
          </a:prstGeom>
        </p:spPr>
      </p:pic>
      <p:pic>
        <p:nvPicPr>
          <p:cNvPr id="14" name="MS logo white - EMF" descr="Microsoft logo white text version">
            <a:extLst>
              <a:ext uri="{FF2B5EF4-FFF2-40B4-BE49-F238E27FC236}">
                <a16:creationId xmlns:a16="http://schemas.microsoft.com/office/drawing/2014/main" id="{D3A9F14E-29D1-42AA-82C1-3B634B5AD1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201728"/>
            <a:ext cx="9144000" cy="706347"/>
          </a:xfrm>
          <a:noFill/>
        </p:spPr>
        <p:txBody>
          <a:bodyPr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912907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5D75F-79C0-4FBE-88D9-EC025E82A4F0}"/>
              </a:ext>
            </a:extLst>
          </p:cNvPr>
          <p:cNvSpPr txBox="1"/>
          <p:nvPr userDrawn="1"/>
        </p:nvSpPr>
        <p:spPr>
          <a:xfrm>
            <a:off x="8849019" y="6313235"/>
            <a:ext cx="353559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78383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hotograph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D34A8D1B-D62C-4AEE-B277-0D514F19D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726" b="7336"/>
          <a:stretch/>
        </p:blipFill>
        <p:spPr>
          <a:xfrm>
            <a:off x="293688" y="292512"/>
            <a:ext cx="11604626" cy="627297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28ED104-8642-4B9E-9228-3B6A9516D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919762"/>
            <a:ext cx="9144000" cy="61401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9675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hotograph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0FEA270D-30C3-48B0-8B8D-59978C837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237" r="1096" b="14565"/>
          <a:stretch/>
        </p:blipFill>
        <p:spPr>
          <a:xfrm>
            <a:off x="293689" y="292298"/>
            <a:ext cx="11604625" cy="62731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3366E7-2CA2-418F-8EF2-8FF7D5AF17C7}"/>
              </a:ext>
            </a:extLst>
          </p:cNvPr>
          <p:cNvSpPr/>
          <p:nvPr userDrawn="1"/>
        </p:nvSpPr>
        <p:spPr bwMode="auto">
          <a:xfrm>
            <a:off x="293688" y="292298"/>
            <a:ext cx="9253481" cy="6273191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80000"/>
                </a:srgbClr>
              </a:gs>
              <a:gs pos="9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72D1A5-3D44-4637-928E-980FE67141C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2919762"/>
            <a:ext cx="9144000" cy="61401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0581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hotograph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D767B32-FA9F-4D71-B272-43C5DA770EF8}"/>
              </a:ext>
            </a:extLst>
          </p:cNvPr>
          <p:cNvSpPr txBox="1">
            <a:spLocks/>
          </p:cNvSpPr>
          <p:nvPr userDrawn="1"/>
        </p:nvSpPr>
        <p:spPr>
          <a:xfrm>
            <a:off x="293688" y="292512"/>
            <a:ext cx="11604626" cy="6272977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pic>
        <p:nvPicPr>
          <p:cNvPr id="9" name="Picture 8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8EFB2BB2-D974-4235-B399-6230F9F53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11105"/>
          <a:stretch/>
        </p:blipFill>
        <p:spPr>
          <a:xfrm flipH="1">
            <a:off x="293688" y="292512"/>
            <a:ext cx="11604626" cy="62729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3366E7-2CA2-418F-8EF2-8FF7D5AF17C7}"/>
              </a:ext>
            </a:extLst>
          </p:cNvPr>
          <p:cNvSpPr/>
          <p:nvPr userDrawn="1"/>
        </p:nvSpPr>
        <p:spPr bwMode="auto">
          <a:xfrm>
            <a:off x="288925" y="292512"/>
            <a:ext cx="11609389" cy="627297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9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553868-F9FC-4DCB-8778-961AB8AB3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919762"/>
            <a:ext cx="9144000" cy="61401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1607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B720B8-7CC5-4B79-9214-8AA4DBC7029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2919762"/>
            <a:ext cx="9144000" cy="61401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090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B720B8-7CC5-4B79-9214-8AA4DBC70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919762"/>
            <a:ext cx="9144000" cy="61401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63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B720B8-7CC5-4B79-9214-8AA4DBC70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919762"/>
            <a:ext cx="9144000" cy="61401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013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B720B8-7CC5-4B79-9214-8AA4DBC70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919762"/>
            <a:ext cx="9144000" cy="61401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DA7C8E-911F-4CB5-B2FC-6B83BE369C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00082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7616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B720B8-7CC5-4B79-9214-8AA4DBC70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919762"/>
            <a:ext cx="9144000" cy="61401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2643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11783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520DB6F4-0C2A-4102-8D02-61617659C2C7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C0CB6197-825B-4A90-A4E6-CB10891664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85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FEE90-1EAE-4372-B845-CAC59C4F0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" b="3949"/>
          <a:stretch/>
        </p:blipFill>
        <p:spPr>
          <a:xfrm flipH="1">
            <a:off x="0" y="0"/>
            <a:ext cx="12192000" cy="75196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C78D1E-8804-421F-ADF0-79E9B86B8219}"/>
              </a:ext>
            </a:extLst>
          </p:cNvPr>
          <p:cNvSpPr/>
          <p:nvPr userDrawn="1"/>
        </p:nvSpPr>
        <p:spPr bwMode="auto">
          <a:xfrm>
            <a:off x="-354021" y="0"/>
            <a:ext cx="12546021" cy="751966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  <a:lumMod val="100000"/>
                </a:srgbClr>
              </a:gs>
              <a:gs pos="99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 - EMF" descr="Microsoft logo white text version">
            <a:extLst>
              <a:ext uri="{FF2B5EF4-FFF2-40B4-BE49-F238E27FC236}">
                <a16:creationId xmlns:a16="http://schemas.microsoft.com/office/drawing/2014/main" id="{D3A9F14E-29D1-42AA-82C1-3B634B5AD1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0478910" y="409723"/>
            <a:ext cx="1366245" cy="292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5C246A1-531B-42DE-82DC-9DDCB9CC0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201728"/>
            <a:ext cx="9144000" cy="706347"/>
          </a:xfrm>
          <a:noFill/>
        </p:spPr>
        <p:txBody>
          <a:bodyPr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25FF4FE-8541-48E2-A51D-586E6D57FE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912907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B118F-2103-4E76-BBD3-14E5D4201708}"/>
              </a:ext>
            </a:extLst>
          </p:cNvPr>
          <p:cNvSpPr txBox="1"/>
          <p:nvPr userDrawn="1"/>
        </p:nvSpPr>
        <p:spPr>
          <a:xfrm>
            <a:off x="478022" y="6585617"/>
            <a:ext cx="385908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2394605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099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9033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85115" y="2159064"/>
            <a:ext cx="5378549" cy="4308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5405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8" y="620431"/>
            <a:ext cx="11306469" cy="403137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ts val="3075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971D3-7971-7F41-BCD3-569B24013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3054" y="1164590"/>
            <a:ext cx="7416800" cy="57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998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10515600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523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30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105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195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794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861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70C023-7166-4955-9B4B-948A184E2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8" r="11675" b="186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52881-3063-43F8-BE90-507328586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21313-174B-49F5-B270-135D25AC9C60}"/>
              </a:ext>
            </a:extLst>
          </p:cNvPr>
          <p:cNvSpPr txBox="1"/>
          <p:nvPr userDrawn="1"/>
        </p:nvSpPr>
        <p:spPr>
          <a:xfrm>
            <a:off x="8859276" y="459709"/>
            <a:ext cx="367387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303137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93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1800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520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197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6225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0090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149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79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85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107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DAE37B2-E7C3-4044-8E1B-8188947016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3" t="35418" r="35083" b="36889"/>
          <a:stretch/>
        </p:blipFill>
        <p:spPr>
          <a:xfrm>
            <a:off x="-266937" y="-153347"/>
            <a:ext cx="12458937" cy="7011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9F8726-39CD-4AAC-815A-7FEC19D8C15D}"/>
              </a:ext>
            </a:extLst>
          </p:cNvPr>
          <p:cNvSpPr/>
          <p:nvPr userDrawn="1"/>
        </p:nvSpPr>
        <p:spPr bwMode="auto">
          <a:xfrm flipH="1">
            <a:off x="-133468" y="825657"/>
            <a:ext cx="12458936" cy="701134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7000"/>
                </a:srgbClr>
              </a:gs>
              <a:gs pos="9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 - EMF" descr="Microsoft logo white text version">
            <a:extLst>
              <a:ext uri="{FF2B5EF4-FFF2-40B4-BE49-F238E27FC236}">
                <a16:creationId xmlns:a16="http://schemas.microsoft.com/office/drawing/2014/main" id="{D3A9F14E-29D1-42AA-82C1-3B634B5AD1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0405077" y="131428"/>
            <a:ext cx="1366245" cy="29260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201728"/>
            <a:ext cx="9144000" cy="706347"/>
          </a:xfrm>
          <a:noFill/>
        </p:spPr>
        <p:txBody>
          <a:bodyPr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912907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5D75F-79C0-4FBE-88D9-EC025E82A4F0}"/>
              </a:ext>
            </a:extLst>
          </p:cNvPr>
          <p:cNvSpPr txBox="1"/>
          <p:nvPr userDrawn="1"/>
        </p:nvSpPr>
        <p:spPr>
          <a:xfrm>
            <a:off x="690978" y="5865749"/>
            <a:ext cx="409074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2502778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9595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48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10584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31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1"/>
                </a:solidFill>
              </a:defRPr>
            </a:lvl1pPr>
            <a:lvl2pPr>
              <a:defRPr sz="1961"/>
            </a:lvl2pPr>
            <a:lvl3pPr>
              <a:defRPr sz="1765"/>
            </a:lvl3pPr>
            <a:lvl4pPr>
              <a:defRPr sz="1568"/>
            </a:lvl4pPr>
            <a:lvl5pPr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798821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bleed 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70C023-7166-4955-9B4B-948A184E2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11024" r="4418" b="12807"/>
          <a:stretch/>
        </p:blipFill>
        <p:spPr>
          <a:xfrm flipH="1">
            <a:off x="0" y="-90536"/>
            <a:ext cx="12192000" cy="694853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52881-3063-43F8-BE90-507328586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21313-174B-49F5-B270-135D25AC9C60}"/>
              </a:ext>
            </a:extLst>
          </p:cNvPr>
          <p:cNvSpPr txBox="1"/>
          <p:nvPr userDrawn="1"/>
        </p:nvSpPr>
        <p:spPr>
          <a:xfrm>
            <a:off x="-17356" y="6315651"/>
            <a:ext cx="538523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3D6A4-E0EF-4382-8B9A-F00B8D255B9B}"/>
              </a:ext>
            </a:extLst>
          </p:cNvPr>
          <p:cNvSpPr/>
          <p:nvPr userDrawn="1"/>
        </p:nvSpPr>
        <p:spPr bwMode="auto">
          <a:xfrm flipH="1">
            <a:off x="-17356" y="-90536"/>
            <a:ext cx="12112785" cy="694853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29000"/>
                </a:srgbClr>
              </a:gs>
              <a:gs pos="99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63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705917-CCF6-40DB-BF54-F1E229E61E4C}"/>
              </a:ext>
            </a:extLst>
          </p:cNvPr>
          <p:cNvSpPr/>
          <p:nvPr userDrawn="1"/>
        </p:nvSpPr>
        <p:spPr bwMode="auto">
          <a:xfrm rot="5400000">
            <a:off x="1026635" y="447177"/>
            <a:ext cx="5387116" cy="7440386"/>
          </a:xfrm>
          <a:custGeom>
            <a:avLst/>
            <a:gdLst>
              <a:gd name="connsiteX0" fmla="*/ 0 w 5387116"/>
              <a:gd name="connsiteY0" fmla="*/ 4034718 h 7440386"/>
              <a:gd name="connsiteX1" fmla="*/ 4034718 w 5387116"/>
              <a:gd name="connsiteY1" fmla="*/ 0 h 7440386"/>
              <a:gd name="connsiteX2" fmla="*/ 5234519 w 5387116"/>
              <a:gd name="connsiteY2" fmla="*/ 181393 h 7440386"/>
              <a:gd name="connsiteX3" fmla="*/ 5387116 w 5387116"/>
              <a:gd name="connsiteY3" fmla="*/ 233027 h 7440386"/>
              <a:gd name="connsiteX4" fmla="*/ 5387116 w 5387116"/>
              <a:gd name="connsiteY4" fmla="*/ 7440386 h 7440386"/>
              <a:gd name="connsiteX5" fmla="*/ 1872486 w 5387116"/>
              <a:gd name="connsiteY5" fmla="*/ 7440386 h 7440386"/>
              <a:gd name="connsiteX6" fmla="*/ 1778869 w 5387116"/>
              <a:gd name="connsiteY6" fmla="*/ 7380369 h 7440386"/>
              <a:gd name="connsiteX7" fmla="*/ 0 w 5387116"/>
              <a:gd name="connsiteY7" fmla="*/ 4034718 h 744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7116" h="7440386">
                <a:moveTo>
                  <a:pt x="0" y="4034718"/>
                </a:moveTo>
                <a:cubicBezTo>
                  <a:pt x="0" y="1806406"/>
                  <a:pt x="1806406" y="0"/>
                  <a:pt x="4034718" y="0"/>
                </a:cubicBezTo>
                <a:cubicBezTo>
                  <a:pt x="4452527" y="0"/>
                  <a:pt x="4855503" y="63507"/>
                  <a:pt x="5234519" y="181393"/>
                </a:cubicBezTo>
                <a:lnTo>
                  <a:pt x="5387116" y="233027"/>
                </a:lnTo>
                <a:lnTo>
                  <a:pt x="5387116" y="7440386"/>
                </a:lnTo>
                <a:lnTo>
                  <a:pt x="1872486" y="7440386"/>
                </a:lnTo>
                <a:lnTo>
                  <a:pt x="1778869" y="7380369"/>
                </a:lnTo>
                <a:cubicBezTo>
                  <a:pt x="705627" y="6655301"/>
                  <a:pt x="0" y="5427413"/>
                  <a:pt x="0" y="4034718"/>
                </a:cubicBez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0000"/>
                </a:srgbClr>
              </a:gs>
            </a:gsLst>
            <a:lin ang="9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5" b="0" i="0" u="none" strike="noStrike" cap="none" spc="0" normalizeH="0" baseline="0" err="1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52881-3063-43F8-BE90-507328586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0B19E-3B6F-4AEA-9823-DB9746E46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47" y="669142"/>
            <a:ext cx="5105400" cy="5105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882CE4-3B2A-44FC-A351-0542E756C8F1}"/>
              </a:ext>
            </a:extLst>
          </p:cNvPr>
          <p:cNvSpPr txBox="1"/>
          <p:nvPr userDrawn="1"/>
        </p:nvSpPr>
        <p:spPr>
          <a:xfrm>
            <a:off x="444617" y="6102703"/>
            <a:ext cx="407112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7863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705917-CCF6-40DB-BF54-F1E229E61E4C}"/>
              </a:ext>
            </a:extLst>
          </p:cNvPr>
          <p:cNvSpPr/>
          <p:nvPr userDrawn="1"/>
        </p:nvSpPr>
        <p:spPr bwMode="auto">
          <a:xfrm rot="5400000">
            <a:off x="1026635" y="447177"/>
            <a:ext cx="5387116" cy="7440386"/>
          </a:xfrm>
          <a:custGeom>
            <a:avLst/>
            <a:gdLst>
              <a:gd name="connsiteX0" fmla="*/ 0 w 5387116"/>
              <a:gd name="connsiteY0" fmla="*/ 4034718 h 7440386"/>
              <a:gd name="connsiteX1" fmla="*/ 4034718 w 5387116"/>
              <a:gd name="connsiteY1" fmla="*/ 0 h 7440386"/>
              <a:gd name="connsiteX2" fmla="*/ 5234519 w 5387116"/>
              <a:gd name="connsiteY2" fmla="*/ 181393 h 7440386"/>
              <a:gd name="connsiteX3" fmla="*/ 5387116 w 5387116"/>
              <a:gd name="connsiteY3" fmla="*/ 233027 h 7440386"/>
              <a:gd name="connsiteX4" fmla="*/ 5387116 w 5387116"/>
              <a:gd name="connsiteY4" fmla="*/ 7440386 h 7440386"/>
              <a:gd name="connsiteX5" fmla="*/ 1872486 w 5387116"/>
              <a:gd name="connsiteY5" fmla="*/ 7440386 h 7440386"/>
              <a:gd name="connsiteX6" fmla="*/ 1778869 w 5387116"/>
              <a:gd name="connsiteY6" fmla="*/ 7380369 h 7440386"/>
              <a:gd name="connsiteX7" fmla="*/ 0 w 5387116"/>
              <a:gd name="connsiteY7" fmla="*/ 4034718 h 744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7116" h="7440386">
                <a:moveTo>
                  <a:pt x="0" y="4034718"/>
                </a:moveTo>
                <a:cubicBezTo>
                  <a:pt x="0" y="1806406"/>
                  <a:pt x="1806406" y="0"/>
                  <a:pt x="4034718" y="0"/>
                </a:cubicBezTo>
                <a:cubicBezTo>
                  <a:pt x="4452527" y="0"/>
                  <a:pt x="4855503" y="63507"/>
                  <a:pt x="5234519" y="181393"/>
                </a:cubicBezTo>
                <a:lnTo>
                  <a:pt x="5387116" y="233027"/>
                </a:lnTo>
                <a:lnTo>
                  <a:pt x="5387116" y="7440386"/>
                </a:lnTo>
                <a:lnTo>
                  <a:pt x="1872486" y="7440386"/>
                </a:lnTo>
                <a:lnTo>
                  <a:pt x="1778869" y="7380369"/>
                </a:lnTo>
                <a:cubicBezTo>
                  <a:pt x="705627" y="6655301"/>
                  <a:pt x="0" y="5427413"/>
                  <a:pt x="0" y="4034718"/>
                </a:cubicBez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0000"/>
                </a:srgbClr>
              </a:gs>
            </a:gsLst>
            <a:lin ang="9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65" b="0" i="0" u="none" strike="noStrike" cap="none" spc="0" normalizeH="0" baseline="0" err="1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9B9672F-7CBA-45FF-BE42-5D07FF77058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4201728"/>
            <a:ext cx="5671457" cy="706347"/>
          </a:xfrm>
          <a:noFill/>
        </p:spPr>
        <p:txBody>
          <a:bodyPr wrap="square" lIns="0" tIns="0" rIns="0" bIns="9144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27407C-208D-4E91-B0AF-A290926CBC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912907"/>
            <a:ext cx="567145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52881-3063-43F8-BE90-507328586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F4DED-33B8-4BA3-9C7A-4E62BC7F4E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95" y="1163037"/>
            <a:ext cx="5118467" cy="49129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D29829-28D9-4917-9B21-B3908BEC1BA3}"/>
              </a:ext>
            </a:extLst>
          </p:cNvPr>
          <p:cNvSpPr txBox="1"/>
          <p:nvPr userDrawn="1"/>
        </p:nvSpPr>
        <p:spPr>
          <a:xfrm>
            <a:off x="444617" y="6102703"/>
            <a:ext cx="407112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>
                <a:solidFill>
                  <a:schemeClr val="bg1"/>
                </a:solidFill>
              </a:rPr>
              <a:t>Microsoft Aspire Experience</a:t>
            </a:r>
          </a:p>
        </p:txBody>
      </p:sp>
    </p:spTree>
    <p:extLst>
      <p:ext uri="{BB962C8B-B14F-4D97-AF65-F5344CB8AC3E}">
        <p14:creationId xmlns:p14="http://schemas.microsoft.com/office/powerpoint/2010/main" val="2454902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image" Target="../media/image3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3558" y="521884"/>
            <a:ext cx="11027418" cy="52864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3558" y="1434429"/>
            <a:ext cx="11027418" cy="2420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72208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3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0" r:id="rId2"/>
    <p:sldLayoutId id="2147483700" r:id="rId3"/>
    <p:sldLayoutId id="2147483671" r:id="rId4"/>
    <p:sldLayoutId id="2147483697" r:id="rId5"/>
    <p:sldLayoutId id="2147483699" r:id="rId6"/>
    <p:sldLayoutId id="2147483698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708" r:id="rId40"/>
    <p:sldLayoutId id="2147483709" r:id="rId41"/>
    <p:sldLayoutId id="2147483711" r:id="rId42"/>
    <p:sldLayoutId id="2147483712" r:id="rId43"/>
    <p:sldLayoutId id="2147483713" r:id="rId44"/>
  </p:sldLayoutIdLst>
  <p:transition>
    <p:fade/>
  </p:transition>
  <p:txStyles>
    <p:titleStyle>
      <a:lvl1pPr algn="l" defTabSz="914367" rtl="0" eaLnBrk="1" latinLnBrk="0" hangingPunct="1">
        <a:lnSpc>
          <a:spcPct val="95000"/>
        </a:lnSpc>
        <a:spcBef>
          <a:spcPct val="0"/>
        </a:spcBef>
        <a:buNone/>
        <a:defRPr lang="en-US" sz="3200" b="0" kern="1200" cap="none" spc="-147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1965">
          <p15:clr>
            <a:srgbClr val="A4A3A4"/>
          </p15:clr>
        </p15:guide>
        <p15:guide id="8" pos="2148">
          <p15:clr>
            <a:srgbClr val="A4A3A4"/>
          </p15:clr>
        </p15:guide>
        <p15:guide id="9" pos="4941">
          <p15:clr>
            <a:srgbClr val="F26B43"/>
          </p15:clr>
        </p15:guide>
        <p15:guide id="10" pos="5125">
          <p15:clr>
            <a:srgbClr val="F26B43"/>
          </p15:clr>
        </p15:guide>
        <p15:guide id="11" pos="5535">
          <p15:clr>
            <a:srgbClr val="A4A3A4"/>
          </p15:clr>
        </p15:guide>
        <p15:guide id="16" pos="181">
          <p15:clr>
            <a:srgbClr val="A4A3A4"/>
          </p15:clr>
        </p15:guide>
        <p15:guide id="17" pos="7498">
          <p15:clr>
            <a:srgbClr val="A4A3A4"/>
          </p15:clr>
        </p15:guide>
        <p15:guide id="19" orient="horz" pos="732">
          <p15:clr>
            <a:srgbClr val="A4A3A4"/>
          </p15:clr>
        </p15:guide>
        <p15:guide id="21" orient="horz" pos="1614">
          <p15:clr>
            <a:srgbClr val="A4A3A4"/>
          </p15:clr>
        </p15:guide>
        <p15:guide id="23" orient="horz" pos="1802">
          <p15:clr>
            <a:srgbClr val="A4A3A4"/>
          </p15:clr>
        </p15:guide>
        <p15:guide id="25" orient="horz" pos="366">
          <p15:clr>
            <a:srgbClr val="F26B43"/>
          </p15:clr>
        </p15:guide>
        <p15:guide id="26" orient="horz" pos="3954">
          <p15:clr>
            <a:srgbClr val="F26B43"/>
          </p15:clr>
        </p15:guide>
        <p15:guide id="28" orient="horz" pos="2515">
          <p15:clr>
            <a:srgbClr val="A4A3A4"/>
          </p15:clr>
        </p15:guide>
        <p15:guide id="29" orient="horz" pos="2709">
          <p15:clr>
            <a:srgbClr val="A4A3A4"/>
          </p15:clr>
        </p15:guide>
        <p15:guide id="30" orient="horz" pos="3604">
          <p15:clr>
            <a:srgbClr val="A4A3A4"/>
          </p15:clr>
        </p15:guide>
        <p15:guide id="31" pos="365">
          <p15:clr>
            <a:srgbClr val="F26B43"/>
          </p15:clr>
        </p15:guide>
        <p15:guide id="32" pos="7313">
          <p15:clr>
            <a:srgbClr val="F26B43"/>
          </p15:clr>
        </p15:guide>
        <p15:guide id="33" orient="horz" pos="4133">
          <p15:clr>
            <a:srgbClr val="A4A3A4"/>
          </p15:clr>
        </p15:guide>
        <p15:guide id="34" orient="horz" pos="187">
          <p15:clr>
            <a:srgbClr val="A4A3A4"/>
          </p15:clr>
        </p15:guide>
        <p15:guide id="36" pos="2554">
          <p15:clr>
            <a:srgbClr val="F26B43"/>
          </p15:clr>
        </p15:guide>
        <p15:guide id="37" pos="2741">
          <p15:clr>
            <a:srgbClr val="F26B43"/>
          </p15:clr>
        </p15:guide>
        <p15:guide id="40" pos="3749">
          <p15:clr>
            <a:srgbClr val="A4A3A4"/>
          </p15:clr>
        </p15:guide>
        <p15:guide id="41" pos="3931">
          <p15:clr>
            <a:srgbClr val="A4A3A4"/>
          </p15:clr>
        </p15:guide>
        <p15:guide id="45" pos="5717">
          <p15:clr>
            <a:srgbClr val="A4A3A4"/>
          </p15:clr>
        </p15:guide>
        <p15:guide id="49" orient="horz" pos="342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04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customXml" Target="../../customXml/item4.xml"/><Relationship Id="rId7" Type="http://schemas.openxmlformats.org/officeDocument/2006/relationships/image" Target="../media/image77.png"/><Relationship Id="rId2" Type="http://schemas.openxmlformats.org/officeDocument/2006/relationships/tags" Target="../tags/tag2.xml"/><Relationship Id="rId1" Type="http://schemas.openxmlformats.org/officeDocument/2006/relationships/customXml" Target="../../customXml/item5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0.xml"/><Relationship Id="rId4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73FCA-E1B1-426F-A1FE-07637B3C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201728"/>
            <a:ext cx="8079510" cy="706347"/>
          </a:xfrm>
          <a:solidFill>
            <a:srgbClr val="0D0D0D">
              <a:alpha val="50196"/>
            </a:srgbClr>
          </a:solidFill>
        </p:spPr>
        <p:txBody>
          <a:bodyPr/>
          <a:lstStyle/>
          <a:p>
            <a:r>
              <a:rPr lang="en-GB" dirty="0" err="1"/>
              <a:t>CloudCore</a:t>
            </a:r>
            <a:r>
              <a:rPr lang="en-GB" dirty="0"/>
              <a:t> – Modern Workplace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DE69F-E108-40C7-BEE2-4C4F4B078C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908075"/>
            <a:ext cx="8079510" cy="246221"/>
          </a:xfrm>
          <a:solidFill>
            <a:srgbClr val="0D0D0D">
              <a:alpha val="50196"/>
            </a:srgbClr>
          </a:solidFill>
        </p:spPr>
        <p:txBody>
          <a:bodyPr/>
          <a:lstStyle/>
          <a:p>
            <a:r>
              <a:rPr lang="en-GB" dirty="0"/>
              <a:t>Ben Stegink</a:t>
            </a:r>
          </a:p>
        </p:txBody>
      </p:sp>
    </p:spTree>
    <p:extLst>
      <p:ext uri="{BB962C8B-B14F-4D97-AF65-F5344CB8AC3E}">
        <p14:creationId xmlns:p14="http://schemas.microsoft.com/office/powerpoint/2010/main" val="38665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29B8D13-E5F4-44EC-A7A0-3C0906E81C3A}"/>
              </a:ext>
            </a:extLst>
          </p:cNvPr>
          <p:cNvGrpSpPr/>
          <p:nvPr/>
        </p:nvGrpSpPr>
        <p:grpSpPr>
          <a:xfrm>
            <a:off x="454729" y="5999043"/>
            <a:ext cx="363965" cy="368133"/>
            <a:chOff x="703263" y="3005138"/>
            <a:chExt cx="415924" cy="420687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B380C7AE-1253-40D5-9ABD-2B82F6AE1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3073400"/>
              <a:ext cx="120650" cy="204787"/>
            </a:xfrm>
            <a:custGeom>
              <a:avLst/>
              <a:gdLst>
                <a:gd name="T0" fmla="*/ 53 w 55"/>
                <a:gd name="T1" fmla="*/ 94 h 94"/>
                <a:gd name="T2" fmla="*/ 55 w 55"/>
                <a:gd name="T3" fmla="*/ 78 h 94"/>
                <a:gd name="T4" fmla="*/ 0 w 55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3" y="94"/>
                  </a:moveTo>
                  <a:cubicBezTo>
                    <a:pt x="54" y="89"/>
                    <a:pt x="55" y="84"/>
                    <a:pt x="55" y="78"/>
                  </a:cubicBezTo>
                  <a:cubicBezTo>
                    <a:pt x="55" y="42"/>
                    <a:pt x="32" y="11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8A29708-8344-4B80-8AAB-9212E9E8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" y="3384550"/>
              <a:ext cx="228600" cy="41275"/>
            </a:xfrm>
            <a:custGeom>
              <a:avLst/>
              <a:gdLst>
                <a:gd name="T0" fmla="*/ 0 w 104"/>
                <a:gd name="T1" fmla="*/ 0 h 19"/>
                <a:gd name="T2" fmla="*/ 52 w 104"/>
                <a:gd name="T3" fmla="*/ 19 h 19"/>
                <a:gd name="T4" fmla="*/ 104 w 10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19">
                  <a:moveTo>
                    <a:pt x="0" y="0"/>
                  </a:moveTo>
                  <a:cubicBezTo>
                    <a:pt x="14" y="12"/>
                    <a:pt x="32" y="19"/>
                    <a:pt x="52" y="19"/>
                  </a:cubicBezTo>
                  <a:cubicBezTo>
                    <a:pt x="72" y="19"/>
                    <a:pt x="90" y="12"/>
                    <a:pt x="104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28EAF850-ACC5-4C97-88F4-B8675C16D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250" y="3073400"/>
              <a:ext cx="120650" cy="204787"/>
            </a:xfrm>
            <a:custGeom>
              <a:avLst/>
              <a:gdLst>
                <a:gd name="T0" fmla="*/ 55 w 55"/>
                <a:gd name="T1" fmla="*/ 0 h 94"/>
                <a:gd name="T2" fmla="*/ 0 w 55"/>
                <a:gd name="T3" fmla="*/ 78 h 94"/>
                <a:gd name="T4" fmla="*/ 2 w 55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5" y="0"/>
                  </a:moveTo>
                  <a:cubicBezTo>
                    <a:pt x="23" y="11"/>
                    <a:pt x="0" y="42"/>
                    <a:pt x="0" y="78"/>
                  </a:cubicBezTo>
                  <a:cubicBezTo>
                    <a:pt x="0" y="84"/>
                    <a:pt x="1" y="89"/>
                    <a:pt x="2" y="94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D0A2C1D3-6936-4CEF-8C6E-0A5893A8C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63" y="300513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4C5D28EE-FFC0-452A-A124-7B69FC2F8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2E96B547-05A7-42B1-811F-39EC8DEF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875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Office Apps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3B222E-9A61-4608-B283-CB8A7463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31"/>
          <a:stretch/>
        </p:blipFill>
        <p:spPr>
          <a:xfrm>
            <a:off x="5502710" y="1468055"/>
            <a:ext cx="6785172" cy="48705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AFE087-B0F5-9B40-811C-3859CB7C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710" y="1427882"/>
            <a:ext cx="7415152" cy="4939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0CE004-7B45-F64E-B1F7-74C5371EA97D}"/>
              </a:ext>
            </a:extLst>
          </p:cNvPr>
          <p:cNvSpPr txBox="1"/>
          <p:nvPr/>
        </p:nvSpPr>
        <p:spPr>
          <a:xfrm>
            <a:off x="449297" y="1468055"/>
            <a:ext cx="4730269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installed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Centrally managed &amp; Custom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9C81C-DE59-FF48-A490-307684036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941" y="1409821"/>
            <a:ext cx="8302781" cy="49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93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4CC80C-8976-4216-8A90-8E2F8FA1FAD1}"/>
              </a:ext>
            </a:extLst>
          </p:cNvPr>
          <p:cNvSpPr/>
          <p:nvPr/>
        </p:nvSpPr>
        <p:spPr bwMode="auto">
          <a:xfrm>
            <a:off x="7074921" y="2247706"/>
            <a:ext cx="3864508" cy="36591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Industry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A85DB7-9B9E-4C2C-AC61-C8CA8532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Build a Custom Teams App?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3DE41F-8F67-401D-B1EA-790BED9AC4C7}"/>
              </a:ext>
            </a:extLst>
          </p:cNvPr>
          <p:cNvSpPr txBox="1"/>
          <p:nvPr/>
        </p:nvSpPr>
        <p:spPr>
          <a:xfrm>
            <a:off x="1094699" y="2398892"/>
            <a:ext cx="4338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Contextual interactions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2336A5-7C0E-49FB-9DCA-5D8C60467097}"/>
              </a:ext>
            </a:extLst>
          </p:cNvPr>
          <p:cNvSpPr txBox="1"/>
          <p:nvPr/>
        </p:nvSpPr>
        <p:spPr>
          <a:xfrm>
            <a:off x="1094698" y="4186634"/>
            <a:ext cx="500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Securely connect with your data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ED8A16-80E5-4094-8FA2-2B453E296B07}"/>
              </a:ext>
            </a:extLst>
          </p:cNvPr>
          <p:cNvSpPr txBox="1"/>
          <p:nvPr/>
        </p:nvSpPr>
        <p:spPr>
          <a:xfrm>
            <a:off x="1094699" y="3590720"/>
            <a:ext cx="433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Conversations come free!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6" name="Graphic 45" descr="Eye">
            <a:extLst>
              <a:ext uri="{FF2B5EF4-FFF2-40B4-BE49-F238E27FC236}">
                <a16:creationId xmlns:a16="http://schemas.microsoft.com/office/drawing/2014/main" id="{DAFCB064-846F-471C-9119-2A45BD104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123" y="2332571"/>
            <a:ext cx="466431" cy="466431"/>
          </a:xfrm>
          <a:prstGeom prst="rect">
            <a:avLst/>
          </a:prstGeom>
        </p:spPr>
      </p:pic>
      <p:pic>
        <p:nvPicPr>
          <p:cNvPr id="47" name="Graphic 46" descr="Chat">
            <a:extLst>
              <a:ext uri="{FF2B5EF4-FFF2-40B4-BE49-F238E27FC236}">
                <a16:creationId xmlns:a16="http://schemas.microsoft.com/office/drawing/2014/main" id="{7AACB29C-1479-4744-9784-4AF1B8FFF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123" y="3573907"/>
            <a:ext cx="466431" cy="466431"/>
          </a:xfrm>
          <a:prstGeom prst="rect">
            <a:avLst/>
          </a:prstGeom>
        </p:spPr>
      </p:pic>
      <p:pic>
        <p:nvPicPr>
          <p:cNvPr id="48" name="Graphic 47" descr="Network">
            <a:extLst>
              <a:ext uri="{FF2B5EF4-FFF2-40B4-BE49-F238E27FC236}">
                <a16:creationId xmlns:a16="http://schemas.microsoft.com/office/drawing/2014/main" id="{30193FC8-55F5-470B-ABE3-11AA602C1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263" y="4144421"/>
            <a:ext cx="466431" cy="46643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70313EA-3989-42B4-90F8-81682CA6A405}"/>
              </a:ext>
            </a:extLst>
          </p:cNvPr>
          <p:cNvSpPr txBox="1"/>
          <p:nvPr/>
        </p:nvSpPr>
        <p:spPr>
          <a:xfrm>
            <a:off x="1101162" y="4782546"/>
            <a:ext cx="433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Build once, use everywhere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0" name="Graphic 49" descr="Tablet">
            <a:extLst>
              <a:ext uri="{FF2B5EF4-FFF2-40B4-BE49-F238E27FC236}">
                <a16:creationId xmlns:a16="http://schemas.microsoft.com/office/drawing/2014/main" id="{0AE06AE7-52E8-40FA-8070-E9539EC063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263" y="4795235"/>
            <a:ext cx="466431" cy="4664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CD5230B-2219-4796-9ECF-5B212FE3355C}"/>
              </a:ext>
            </a:extLst>
          </p:cNvPr>
          <p:cNvSpPr txBox="1"/>
          <p:nvPr/>
        </p:nvSpPr>
        <p:spPr>
          <a:xfrm>
            <a:off x="1097680" y="2994806"/>
            <a:ext cx="4330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Target the audience for your app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2" name="Graphic 51" descr="Users">
            <a:extLst>
              <a:ext uri="{FF2B5EF4-FFF2-40B4-BE49-F238E27FC236}">
                <a16:creationId xmlns:a16="http://schemas.microsoft.com/office/drawing/2014/main" id="{84E7B8AC-F3BF-4B89-912F-9232E7203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123" y="2983385"/>
            <a:ext cx="466431" cy="4664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76F1DB8-E9E2-4CB5-A0FF-230E6687D24C}"/>
              </a:ext>
            </a:extLst>
          </p:cNvPr>
          <p:cNvGrpSpPr/>
          <p:nvPr/>
        </p:nvGrpSpPr>
        <p:grpSpPr>
          <a:xfrm>
            <a:off x="7148732" y="3112472"/>
            <a:ext cx="3670556" cy="726531"/>
            <a:chOff x="7450268" y="2548396"/>
            <a:chExt cx="3872320" cy="726531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07DA29F-2D34-4BCB-A13A-AA1566EA14EB}"/>
                </a:ext>
              </a:extLst>
            </p:cNvPr>
            <p:cNvSpPr/>
            <p:nvPr/>
          </p:nvSpPr>
          <p:spPr bwMode="auto">
            <a:xfrm>
              <a:off x="7450268" y="2548396"/>
              <a:ext cx="3872320" cy="726531"/>
            </a:xfrm>
            <a:prstGeom prst="roundRect">
              <a:avLst>
                <a:gd name="adj" fmla="val 5446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16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7" b="0" i="0" u="none" strike="noStrike" kern="120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    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Employee services</a:t>
              </a:r>
            </a:p>
          </p:txBody>
        </p:sp>
        <p:sp>
          <p:nvSpPr>
            <p:cNvPr id="57" name="ContactCard_EEBD" title="Icon of a contact card">
              <a:extLst>
                <a:ext uri="{FF2B5EF4-FFF2-40B4-BE49-F238E27FC236}">
                  <a16:creationId xmlns:a16="http://schemas.microsoft.com/office/drawing/2014/main" id="{E6051BB0-31E1-43F9-B878-5584A5FFC5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69880" y="2704591"/>
              <a:ext cx="457200" cy="335501"/>
            </a:xfrm>
            <a:custGeom>
              <a:avLst/>
              <a:gdLst>
                <a:gd name="T0" fmla="*/ 2121 w 3742"/>
                <a:gd name="T1" fmla="*/ 998 h 2744"/>
                <a:gd name="T2" fmla="*/ 3368 w 3742"/>
                <a:gd name="T3" fmla="*/ 998 h 2744"/>
                <a:gd name="T4" fmla="*/ 2121 w 3742"/>
                <a:gd name="T5" fmla="*/ 1746 h 2744"/>
                <a:gd name="T6" fmla="*/ 2869 w 3742"/>
                <a:gd name="T7" fmla="*/ 1746 h 2744"/>
                <a:gd name="T8" fmla="*/ 3742 w 3742"/>
                <a:gd name="T9" fmla="*/ 0 h 2744"/>
                <a:gd name="T10" fmla="*/ 0 w 3742"/>
                <a:gd name="T11" fmla="*/ 0 h 2744"/>
                <a:gd name="T12" fmla="*/ 0 w 3742"/>
                <a:gd name="T13" fmla="*/ 2744 h 2744"/>
                <a:gd name="T14" fmla="*/ 3742 w 3742"/>
                <a:gd name="T15" fmla="*/ 2744 h 2744"/>
                <a:gd name="T16" fmla="*/ 3742 w 3742"/>
                <a:gd name="T17" fmla="*/ 0 h 2744"/>
                <a:gd name="T18" fmla="*/ 1123 w 3742"/>
                <a:gd name="T19" fmla="*/ 748 h 2744"/>
                <a:gd name="T20" fmla="*/ 748 w 3742"/>
                <a:gd name="T21" fmla="*/ 1123 h 2744"/>
                <a:gd name="T22" fmla="*/ 1123 w 3742"/>
                <a:gd name="T23" fmla="*/ 1497 h 2744"/>
                <a:gd name="T24" fmla="*/ 1497 w 3742"/>
                <a:gd name="T25" fmla="*/ 1123 h 2744"/>
                <a:gd name="T26" fmla="*/ 1123 w 3742"/>
                <a:gd name="T27" fmla="*/ 748 h 2744"/>
                <a:gd name="T28" fmla="*/ 1746 w 3742"/>
                <a:gd name="T29" fmla="*/ 2121 h 2744"/>
                <a:gd name="T30" fmla="*/ 1123 w 3742"/>
                <a:gd name="T31" fmla="*/ 1497 h 2744"/>
                <a:gd name="T32" fmla="*/ 499 w 3742"/>
                <a:gd name="T33" fmla="*/ 2121 h 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42" h="2744">
                  <a:moveTo>
                    <a:pt x="2121" y="998"/>
                  </a:moveTo>
                  <a:cubicBezTo>
                    <a:pt x="3368" y="998"/>
                    <a:pt x="3368" y="998"/>
                    <a:pt x="3368" y="998"/>
                  </a:cubicBezTo>
                  <a:moveTo>
                    <a:pt x="2121" y="1746"/>
                  </a:moveTo>
                  <a:cubicBezTo>
                    <a:pt x="2869" y="1746"/>
                    <a:pt x="2869" y="1746"/>
                    <a:pt x="2869" y="1746"/>
                  </a:cubicBezTo>
                  <a:moveTo>
                    <a:pt x="37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44"/>
                    <a:pt x="0" y="2744"/>
                    <a:pt x="0" y="2744"/>
                  </a:cubicBezTo>
                  <a:cubicBezTo>
                    <a:pt x="3742" y="2744"/>
                    <a:pt x="3742" y="2744"/>
                    <a:pt x="3742" y="2744"/>
                  </a:cubicBezTo>
                  <a:lnTo>
                    <a:pt x="3742" y="0"/>
                  </a:lnTo>
                  <a:close/>
                  <a:moveTo>
                    <a:pt x="1123" y="748"/>
                  </a:moveTo>
                  <a:cubicBezTo>
                    <a:pt x="916" y="748"/>
                    <a:pt x="748" y="916"/>
                    <a:pt x="748" y="1123"/>
                  </a:cubicBezTo>
                  <a:cubicBezTo>
                    <a:pt x="748" y="1329"/>
                    <a:pt x="916" y="1497"/>
                    <a:pt x="1123" y="1497"/>
                  </a:cubicBezTo>
                  <a:cubicBezTo>
                    <a:pt x="1329" y="1497"/>
                    <a:pt x="1497" y="1329"/>
                    <a:pt x="1497" y="1123"/>
                  </a:cubicBezTo>
                  <a:cubicBezTo>
                    <a:pt x="1497" y="916"/>
                    <a:pt x="1329" y="748"/>
                    <a:pt x="1123" y="748"/>
                  </a:cubicBezTo>
                  <a:close/>
                  <a:moveTo>
                    <a:pt x="1746" y="2121"/>
                  </a:moveTo>
                  <a:cubicBezTo>
                    <a:pt x="1746" y="1776"/>
                    <a:pt x="1467" y="1497"/>
                    <a:pt x="1123" y="1497"/>
                  </a:cubicBezTo>
                  <a:cubicBezTo>
                    <a:pt x="778" y="1497"/>
                    <a:pt x="499" y="1776"/>
                    <a:pt x="499" y="2121"/>
                  </a:cubicBezTo>
                </a:path>
              </a:pathLst>
            </a:custGeom>
            <a:noFill/>
            <a:ln w="15875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D5F5C2-4F0F-4221-A1CC-DE717AA2750A}"/>
              </a:ext>
            </a:extLst>
          </p:cNvPr>
          <p:cNvGrpSpPr/>
          <p:nvPr/>
        </p:nvGrpSpPr>
        <p:grpSpPr>
          <a:xfrm>
            <a:off x="7148732" y="2320297"/>
            <a:ext cx="3670556" cy="726531"/>
            <a:chOff x="7281829" y="1760976"/>
            <a:chExt cx="3872320" cy="72653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98509F5-9079-43D1-8C4E-FD8B00CF64F5}"/>
                </a:ext>
              </a:extLst>
            </p:cNvPr>
            <p:cNvSpPr/>
            <p:nvPr/>
          </p:nvSpPr>
          <p:spPr bwMode="auto">
            <a:xfrm>
              <a:off x="7281829" y="1760976"/>
              <a:ext cx="3872320" cy="726531"/>
            </a:xfrm>
            <a:prstGeom prst="roundRect">
              <a:avLst>
                <a:gd name="adj" fmla="val 5446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16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7" b="0" i="0" u="none" strike="noStrike" kern="120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    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Departmental processes</a:t>
              </a:r>
            </a:p>
          </p:txBody>
        </p:sp>
        <p:sp>
          <p:nvSpPr>
            <p:cNvPr id="58" name="factory_3" title="Icon of a factory or warehouse">
              <a:extLst>
                <a:ext uri="{FF2B5EF4-FFF2-40B4-BE49-F238E27FC236}">
                  <a16:creationId xmlns:a16="http://schemas.microsoft.com/office/drawing/2014/main" id="{DF4268C2-F8ED-40D3-A408-53D61BD7CB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10202" y="1949317"/>
              <a:ext cx="411480" cy="254825"/>
            </a:xfrm>
            <a:custGeom>
              <a:avLst/>
              <a:gdLst>
                <a:gd name="T0" fmla="*/ 394 w 394"/>
                <a:gd name="T1" fmla="*/ 101 h 244"/>
                <a:gd name="T2" fmla="*/ 394 w 394"/>
                <a:gd name="T3" fmla="*/ 244 h 244"/>
                <a:gd name="T4" fmla="*/ 0 w 394"/>
                <a:gd name="T5" fmla="*/ 244 h 244"/>
                <a:gd name="T6" fmla="*/ 0 w 394"/>
                <a:gd name="T7" fmla="*/ 101 h 244"/>
                <a:gd name="T8" fmla="*/ 76 w 394"/>
                <a:gd name="T9" fmla="*/ 45 h 244"/>
                <a:gd name="T10" fmla="*/ 76 w 394"/>
                <a:gd name="T11" fmla="*/ 101 h 244"/>
                <a:gd name="T12" fmla="*/ 160 w 394"/>
                <a:gd name="T13" fmla="*/ 45 h 244"/>
                <a:gd name="T14" fmla="*/ 160 w 394"/>
                <a:gd name="T15" fmla="*/ 101 h 244"/>
                <a:gd name="T16" fmla="*/ 394 w 394"/>
                <a:gd name="T17" fmla="*/ 101 h 244"/>
                <a:gd name="T18" fmla="*/ 309 w 394"/>
                <a:gd name="T19" fmla="*/ 101 h 244"/>
                <a:gd name="T20" fmla="*/ 289 w 394"/>
                <a:gd name="T21" fmla="*/ 0 h 244"/>
                <a:gd name="T22" fmla="*/ 273 w 394"/>
                <a:gd name="T23" fmla="*/ 0 h 244"/>
                <a:gd name="T24" fmla="*/ 256 w 394"/>
                <a:gd name="T25" fmla="*/ 101 h 244"/>
                <a:gd name="T26" fmla="*/ 378 w 394"/>
                <a:gd name="T27" fmla="*/ 101 h 244"/>
                <a:gd name="T28" fmla="*/ 358 w 394"/>
                <a:gd name="T29" fmla="*/ 0 h 244"/>
                <a:gd name="T30" fmla="*/ 340 w 394"/>
                <a:gd name="T31" fmla="*/ 0 h 244"/>
                <a:gd name="T32" fmla="*/ 324 w 394"/>
                <a:gd name="T33" fmla="*/ 101 h 244"/>
                <a:gd name="T34" fmla="*/ 57 w 394"/>
                <a:gd name="T35" fmla="*/ 144 h 244"/>
                <a:gd name="T36" fmla="*/ 36 w 394"/>
                <a:gd name="T37" fmla="*/ 144 h 244"/>
                <a:gd name="T38" fmla="*/ 36 w 394"/>
                <a:gd name="T39" fmla="*/ 165 h 244"/>
                <a:gd name="T40" fmla="*/ 57 w 394"/>
                <a:gd name="T41" fmla="*/ 165 h 244"/>
                <a:gd name="T42" fmla="*/ 57 w 394"/>
                <a:gd name="T43" fmla="*/ 144 h 244"/>
                <a:gd name="T44" fmla="*/ 131 w 394"/>
                <a:gd name="T45" fmla="*/ 144 h 244"/>
                <a:gd name="T46" fmla="*/ 112 w 394"/>
                <a:gd name="T47" fmla="*/ 144 h 244"/>
                <a:gd name="T48" fmla="*/ 112 w 394"/>
                <a:gd name="T49" fmla="*/ 165 h 244"/>
                <a:gd name="T50" fmla="*/ 131 w 394"/>
                <a:gd name="T51" fmla="*/ 165 h 244"/>
                <a:gd name="T52" fmla="*/ 131 w 394"/>
                <a:gd name="T53" fmla="*/ 144 h 244"/>
                <a:gd name="T54" fmla="*/ 207 w 394"/>
                <a:gd name="T55" fmla="*/ 144 h 244"/>
                <a:gd name="T56" fmla="*/ 188 w 394"/>
                <a:gd name="T57" fmla="*/ 144 h 244"/>
                <a:gd name="T58" fmla="*/ 188 w 394"/>
                <a:gd name="T59" fmla="*/ 165 h 244"/>
                <a:gd name="T60" fmla="*/ 207 w 394"/>
                <a:gd name="T61" fmla="*/ 165 h 244"/>
                <a:gd name="T62" fmla="*/ 207 w 394"/>
                <a:gd name="T63" fmla="*/ 144 h 244"/>
                <a:gd name="T64" fmla="*/ 283 w 394"/>
                <a:gd name="T65" fmla="*/ 144 h 244"/>
                <a:gd name="T66" fmla="*/ 262 w 394"/>
                <a:gd name="T67" fmla="*/ 144 h 244"/>
                <a:gd name="T68" fmla="*/ 262 w 394"/>
                <a:gd name="T69" fmla="*/ 165 h 244"/>
                <a:gd name="T70" fmla="*/ 283 w 394"/>
                <a:gd name="T71" fmla="*/ 165 h 244"/>
                <a:gd name="T72" fmla="*/ 283 w 394"/>
                <a:gd name="T73" fmla="*/ 144 h 244"/>
                <a:gd name="T74" fmla="*/ 358 w 394"/>
                <a:gd name="T75" fmla="*/ 144 h 244"/>
                <a:gd name="T76" fmla="*/ 338 w 394"/>
                <a:gd name="T77" fmla="*/ 144 h 244"/>
                <a:gd name="T78" fmla="*/ 338 w 394"/>
                <a:gd name="T79" fmla="*/ 165 h 244"/>
                <a:gd name="T80" fmla="*/ 358 w 394"/>
                <a:gd name="T81" fmla="*/ 165 h 244"/>
                <a:gd name="T82" fmla="*/ 358 w 394"/>
                <a:gd name="T83" fmla="*/ 1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4" h="244">
                  <a:moveTo>
                    <a:pt x="394" y="101"/>
                  </a:moveTo>
                  <a:lnTo>
                    <a:pt x="394" y="244"/>
                  </a:lnTo>
                  <a:lnTo>
                    <a:pt x="0" y="244"/>
                  </a:lnTo>
                  <a:lnTo>
                    <a:pt x="0" y="101"/>
                  </a:lnTo>
                  <a:lnTo>
                    <a:pt x="76" y="45"/>
                  </a:lnTo>
                  <a:lnTo>
                    <a:pt x="76" y="101"/>
                  </a:lnTo>
                  <a:lnTo>
                    <a:pt x="160" y="45"/>
                  </a:lnTo>
                  <a:lnTo>
                    <a:pt x="160" y="101"/>
                  </a:lnTo>
                  <a:lnTo>
                    <a:pt x="394" y="101"/>
                  </a:lnTo>
                  <a:moveTo>
                    <a:pt x="309" y="101"/>
                  </a:moveTo>
                  <a:lnTo>
                    <a:pt x="289" y="0"/>
                  </a:lnTo>
                  <a:lnTo>
                    <a:pt x="273" y="0"/>
                  </a:lnTo>
                  <a:lnTo>
                    <a:pt x="256" y="101"/>
                  </a:lnTo>
                  <a:moveTo>
                    <a:pt x="378" y="101"/>
                  </a:moveTo>
                  <a:lnTo>
                    <a:pt x="358" y="0"/>
                  </a:lnTo>
                  <a:lnTo>
                    <a:pt x="340" y="0"/>
                  </a:lnTo>
                  <a:lnTo>
                    <a:pt x="324" y="101"/>
                  </a:lnTo>
                  <a:moveTo>
                    <a:pt x="57" y="144"/>
                  </a:moveTo>
                  <a:lnTo>
                    <a:pt x="36" y="144"/>
                  </a:lnTo>
                  <a:lnTo>
                    <a:pt x="36" y="165"/>
                  </a:lnTo>
                  <a:lnTo>
                    <a:pt x="57" y="165"/>
                  </a:lnTo>
                  <a:lnTo>
                    <a:pt x="57" y="144"/>
                  </a:lnTo>
                  <a:moveTo>
                    <a:pt x="131" y="144"/>
                  </a:moveTo>
                  <a:lnTo>
                    <a:pt x="112" y="144"/>
                  </a:lnTo>
                  <a:lnTo>
                    <a:pt x="112" y="165"/>
                  </a:lnTo>
                  <a:lnTo>
                    <a:pt x="131" y="165"/>
                  </a:lnTo>
                  <a:lnTo>
                    <a:pt x="131" y="144"/>
                  </a:lnTo>
                  <a:moveTo>
                    <a:pt x="207" y="144"/>
                  </a:moveTo>
                  <a:lnTo>
                    <a:pt x="188" y="144"/>
                  </a:lnTo>
                  <a:lnTo>
                    <a:pt x="188" y="165"/>
                  </a:lnTo>
                  <a:lnTo>
                    <a:pt x="207" y="165"/>
                  </a:lnTo>
                  <a:lnTo>
                    <a:pt x="207" y="144"/>
                  </a:lnTo>
                  <a:moveTo>
                    <a:pt x="283" y="144"/>
                  </a:moveTo>
                  <a:lnTo>
                    <a:pt x="262" y="144"/>
                  </a:lnTo>
                  <a:lnTo>
                    <a:pt x="262" y="165"/>
                  </a:lnTo>
                  <a:lnTo>
                    <a:pt x="283" y="165"/>
                  </a:lnTo>
                  <a:lnTo>
                    <a:pt x="283" y="144"/>
                  </a:lnTo>
                  <a:moveTo>
                    <a:pt x="358" y="144"/>
                  </a:moveTo>
                  <a:lnTo>
                    <a:pt x="338" y="144"/>
                  </a:lnTo>
                  <a:lnTo>
                    <a:pt x="338" y="165"/>
                  </a:lnTo>
                  <a:lnTo>
                    <a:pt x="358" y="165"/>
                  </a:lnTo>
                  <a:lnTo>
                    <a:pt x="358" y="144"/>
                  </a:lnTo>
                </a:path>
              </a:pathLst>
            </a:custGeom>
            <a:noFill/>
            <a:ln w="15875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C0E14E-C1E4-44BB-885B-77E5F4193794}"/>
              </a:ext>
            </a:extLst>
          </p:cNvPr>
          <p:cNvGrpSpPr/>
          <p:nvPr/>
        </p:nvGrpSpPr>
        <p:grpSpPr>
          <a:xfrm>
            <a:off x="7148732" y="4665184"/>
            <a:ext cx="3670556" cy="726532"/>
            <a:chOff x="7281829" y="4872193"/>
            <a:chExt cx="3872320" cy="72653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53ABA7B-3F61-43C6-B188-DDB9342B670E}"/>
                </a:ext>
              </a:extLst>
            </p:cNvPr>
            <p:cNvSpPr/>
            <p:nvPr/>
          </p:nvSpPr>
          <p:spPr bwMode="auto">
            <a:xfrm>
              <a:off x="7281829" y="4872193"/>
              <a:ext cx="3872320" cy="726532"/>
            </a:xfrm>
            <a:prstGeom prst="roundRect">
              <a:avLst>
                <a:gd name="adj" fmla="val 5446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16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7" b="0" i="0" u="none" strike="noStrike" kern="120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    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Approvals &amp; workflows</a:t>
              </a:r>
            </a:p>
          </p:txBody>
        </p:sp>
        <p:sp>
          <p:nvSpPr>
            <p:cNvPr id="59" name="Processing_E9F5" title="Icon of two interlocked gears">
              <a:extLst>
                <a:ext uri="{FF2B5EF4-FFF2-40B4-BE49-F238E27FC236}">
                  <a16:creationId xmlns:a16="http://schemas.microsoft.com/office/drawing/2014/main" id="{21753384-3CC7-4979-9066-E32445A73E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38679" y="5034667"/>
              <a:ext cx="419962" cy="36576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15875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9F138B-3A02-4825-A691-324021496114}"/>
              </a:ext>
            </a:extLst>
          </p:cNvPr>
          <p:cNvGrpSpPr/>
          <p:nvPr/>
        </p:nvGrpSpPr>
        <p:grpSpPr>
          <a:xfrm>
            <a:off x="7148732" y="3904647"/>
            <a:ext cx="3670556" cy="694894"/>
            <a:chOff x="7450268" y="4014825"/>
            <a:chExt cx="3872320" cy="69489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EE10678-DF15-4089-93A9-6DDE46F16153}"/>
                </a:ext>
              </a:extLst>
            </p:cNvPr>
            <p:cNvSpPr/>
            <p:nvPr/>
          </p:nvSpPr>
          <p:spPr bwMode="auto">
            <a:xfrm>
              <a:off x="7450268" y="4014825"/>
              <a:ext cx="3872320" cy="694894"/>
            </a:xfrm>
            <a:prstGeom prst="roundRect">
              <a:avLst>
                <a:gd name="adj" fmla="val 5446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16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7" b="0" i="0" u="none" strike="noStrike" kern="120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    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Productivity tools</a:t>
              </a:r>
            </a:p>
          </p:txBody>
        </p:sp>
        <p:sp>
          <p:nvSpPr>
            <p:cNvPr id="60" name="tool" title="Icon of a skrewdriver and wrench">
              <a:extLst>
                <a:ext uri="{FF2B5EF4-FFF2-40B4-BE49-F238E27FC236}">
                  <a16:creationId xmlns:a16="http://schemas.microsoft.com/office/drawing/2014/main" id="{3D5E0145-46E8-4896-AB29-73FF9B1BE4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8649" y="4177299"/>
              <a:ext cx="259662" cy="365760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rgbClr val="D83B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219B68-33D0-40A3-B81B-3F9872762ECC}"/>
              </a:ext>
            </a:extLst>
          </p:cNvPr>
          <p:cNvSpPr txBox="1"/>
          <p:nvPr/>
        </p:nvSpPr>
        <p:spPr>
          <a:xfrm>
            <a:off x="588263" y="1761181"/>
            <a:ext cx="41425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Leverage the Hub experience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61F6E7-69CC-4D68-950D-C5F34E99B7D6}"/>
              </a:ext>
            </a:extLst>
          </p:cNvPr>
          <p:cNvSpPr txBox="1"/>
          <p:nvPr/>
        </p:nvSpPr>
        <p:spPr>
          <a:xfrm>
            <a:off x="7148732" y="1755932"/>
            <a:ext cx="41425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Tailor your teamwork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963728-3E01-4FB1-88DC-42DFDC1278E1}"/>
              </a:ext>
            </a:extLst>
          </p:cNvPr>
          <p:cNvSpPr/>
          <p:nvPr/>
        </p:nvSpPr>
        <p:spPr bwMode="auto">
          <a:xfrm>
            <a:off x="5152188" y="1796087"/>
            <a:ext cx="1603947" cy="369332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:a14="http://schemas.microsoft.com/office/drawing/2010/main" xmlns:asvg="http://schemas.microsoft.com/office/drawing/2016/SVG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3" grpId="0"/>
      <p:bldP spid="44" grpId="0"/>
      <p:bldP spid="45" grpId="0"/>
      <p:bldP spid="49" grpId="0"/>
      <p:bldP spid="51" grpId="0"/>
      <p:bldP spid="61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6AF9-C639-49A7-B044-11D3ADA0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2"/>
            <a:ext cx="11018520" cy="553982"/>
          </a:xfrm>
        </p:spPr>
        <p:txBody>
          <a:bodyPr/>
          <a:lstStyle/>
          <a:p>
            <a:r>
              <a:rPr lang="en-US"/>
              <a:t>Bring SharePoint apps and content into Teams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99A0D-37BC-4717-A0FA-8B07A0E81A03}"/>
              </a:ext>
            </a:extLst>
          </p:cNvPr>
          <p:cNvSpPr txBox="1"/>
          <p:nvPr/>
        </p:nvSpPr>
        <p:spPr>
          <a:xfrm>
            <a:off x="547867" y="1457176"/>
            <a:ext cx="5170021" cy="2602812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Expand the reach of your existing SharePoint solution</a:t>
            </a:r>
          </a:p>
          <a:p>
            <a:pPr marL="0" marR="0" lvl="0" indent="0" algn="l" defTabSz="9141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Reuse all your existing code</a:t>
            </a:r>
          </a:p>
          <a:p>
            <a:pPr marL="0" marR="0" lvl="0" indent="0" algn="l" defTabSz="9141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Deploy as an LOB app in Teams</a:t>
            </a:r>
          </a:p>
        </p:txBody>
      </p:sp>
      <p:pic>
        <p:nvPicPr>
          <p:cNvPr id="2050" name="Picture 2" descr="https://oscarliang.com/ctt/uploads/2014/07/Sharepoint-2013-Logo.png">
            <a:extLst>
              <a:ext uri="{FF2B5EF4-FFF2-40B4-BE49-F238E27FC236}">
                <a16:creationId xmlns:a16="http://schemas.microsoft.com/office/drawing/2014/main" id="{559C43B3-1909-4CB2-88AA-A1029667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866" y="342770"/>
            <a:ext cx="896425" cy="8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A0F2A-4442-4D0A-ABDA-9F0E63C06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888" y="1457176"/>
            <a:ext cx="5986264" cy="3032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740B3-88B8-4F2F-B4A5-0207F8953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62" y="2442156"/>
            <a:ext cx="6079139" cy="3032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9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SPFx?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320C277-B2A5-495E-8297-88FEE1B66439}"/>
              </a:ext>
            </a:extLst>
          </p:cNvPr>
          <p:cNvSpPr/>
          <p:nvPr/>
        </p:nvSpPr>
        <p:spPr bwMode="auto">
          <a:xfrm>
            <a:off x="0" y="2296144"/>
            <a:ext cx="12192000" cy="45608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C9C6A57-8E3B-4DD0-AB68-89CC12672837}"/>
              </a:ext>
            </a:extLst>
          </p:cNvPr>
          <p:cNvGrpSpPr/>
          <p:nvPr/>
        </p:nvGrpSpPr>
        <p:grpSpPr>
          <a:xfrm>
            <a:off x="3414489" y="2639462"/>
            <a:ext cx="5345882" cy="3874245"/>
            <a:chOff x="2254229" y="454100"/>
            <a:chExt cx="7416915" cy="585192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AFC329B-02CA-4B79-9BD6-FB8229E60888}"/>
                </a:ext>
              </a:extLst>
            </p:cNvPr>
            <p:cNvSpPr/>
            <p:nvPr/>
          </p:nvSpPr>
          <p:spPr bwMode="auto">
            <a:xfrm>
              <a:off x="6577632" y="5694172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D211C59-CE77-4351-9CE1-32BCD95FD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134" y="1499962"/>
              <a:ext cx="2579733" cy="3858076"/>
            </a:xfrm>
            <a:prstGeom prst="rect">
              <a:avLst/>
            </a:prstGeom>
          </p:spPr>
        </p:pic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670796E7-724A-4150-AE9C-C90CCA3D94AC}"/>
                </a:ext>
              </a:extLst>
            </p:cNvPr>
            <p:cNvGrpSpPr/>
            <p:nvPr/>
          </p:nvGrpSpPr>
          <p:grpSpPr>
            <a:xfrm>
              <a:off x="4408267" y="2010470"/>
              <a:ext cx="540604" cy="2138165"/>
              <a:chOff x="4496662" y="2049138"/>
              <a:chExt cx="551444" cy="2179818"/>
            </a:xfrm>
          </p:grpSpPr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F8E454F2-948D-4FC9-85E1-D210A2B37F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6662" y="2049138"/>
                <a:ext cx="551444" cy="31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F3FC39A8-689D-415E-A78A-D75420A9DC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6662" y="4228642"/>
                <a:ext cx="551444" cy="31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4C64A3D4-ACF2-4BD3-9C8F-FC9F81A203B5}"/>
                </a:ext>
              </a:extLst>
            </p:cNvPr>
            <p:cNvGrpSpPr/>
            <p:nvPr/>
          </p:nvGrpSpPr>
          <p:grpSpPr>
            <a:xfrm>
              <a:off x="7221527" y="2820863"/>
              <a:ext cx="540604" cy="2152316"/>
              <a:chOff x="7366333" y="2875319"/>
              <a:chExt cx="551444" cy="2194244"/>
            </a:xfrm>
          </p:grpSpPr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C2FCBCF7-F6FF-46B4-949F-06096118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6333" y="2875319"/>
                <a:ext cx="551444" cy="31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8DDEBAAC-F402-4F39-9B63-61438F120E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6333" y="5069249"/>
                <a:ext cx="551444" cy="31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30E5CEBE-F29A-421B-8138-D436140C4947}"/>
                </a:ext>
              </a:extLst>
            </p:cNvPr>
            <p:cNvSpPr/>
            <p:nvPr/>
          </p:nvSpPr>
          <p:spPr bwMode="auto">
            <a:xfrm>
              <a:off x="2851280" y="1003752"/>
              <a:ext cx="6489441" cy="4850497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029305B0-6683-458B-B8D9-DDC6670C4684}"/>
                </a:ext>
              </a:extLst>
            </p:cNvPr>
            <p:cNvSpPr/>
            <p:nvPr/>
          </p:nvSpPr>
          <p:spPr bwMode="auto">
            <a:xfrm>
              <a:off x="2548870" y="454100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D7A9F90-A81A-40E6-878D-89035C7E3036}"/>
                </a:ext>
              </a:extLst>
            </p:cNvPr>
            <p:cNvSpPr/>
            <p:nvPr/>
          </p:nvSpPr>
          <p:spPr bwMode="auto">
            <a:xfrm>
              <a:off x="3195088" y="2644761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0F8C888-7C19-420A-8BEF-5BF82802A902}"/>
                </a:ext>
              </a:extLst>
            </p:cNvPr>
            <p:cNvSpPr/>
            <p:nvPr/>
          </p:nvSpPr>
          <p:spPr bwMode="auto">
            <a:xfrm>
              <a:off x="3927709" y="1098517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FAA62F3-70BA-4C57-833F-22552E582F47}"/>
                </a:ext>
              </a:extLst>
            </p:cNvPr>
            <p:cNvSpPr/>
            <p:nvPr/>
          </p:nvSpPr>
          <p:spPr bwMode="auto">
            <a:xfrm>
              <a:off x="3080023" y="4797280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D2839C5F-ABD6-439A-9F61-4B8C58C47438}"/>
                </a:ext>
              </a:extLst>
            </p:cNvPr>
            <p:cNvSpPr/>
            <p:nvPr/>
          </p:nvSpPr>
          <p:spPr bwMode="auto">
            <a:xfrm>
              <a:off x="4985026" y="5156552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5BB4BEFC-AD0E-4636-8803-9EB9EF87D854}"/>
                </a:ext>
              </a:extLst>
            </p:cNvPr>
            <p:cNvSpPr/>
            <p:nvPr/>
          </p:nvSpPr>
          <p:spPr bwMode="auto">
            <a:xfrm>
              <a:off x="3540698" y="5718054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629D945-D334-432C-8406-2D9FAA4A24A6}"/>
                </a:ext>
              </a:extLst>
            </p:cNvPr>
            <p:cNvSpPr/>
            <p:nvPr/>
          </p:nvSpPr>
          <p:spPr bwMode="auto">
            <a:xfrm>
              <a:off x="2254229" y="3472783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0C5333-DC47-4EEC-B507-810E30D76104}"/>
                </a:ext>
              </a:extLst>
            </p:cNvPr>
            <p:cNvSpPr/>
            <p:nvPr/>
          </p:nvSpPr>
          <p:spPr bwMode="auto">
            <a:xfrm>
              <a:off x="8674017" y="728926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33C0B3A-6A03-4445-B6F4-3EC92223B18A}"/>
                </a:ext>
              </a:extLst>
            </p:cNvPr>
            <p:cNvSpPr/>
            <p:nvPr/>
          </p:nvSpPr>
          <p:spPr bwMode="auto">
            <a:xfrm>
              <a:off x="8328407" y="1905806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B0BFDDFF-8DA8-4CA4-B65D-2FA881E36408}"/>
                </a:ext>
              </a:extLst>
            </p:cNvPr>
            <p:cNvSpPr/>
            <p:nvPr/>
          </p:nvSpPr>
          <p:spPr bwMode="auto">
            <a:xfrm>
              <a:off x="8846822" y="3793937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AB7002F-E051-4467-92A9-541F8C877420}"/>
                </a:ext>
              </a:extLst>
            </p:cNvPr>
            <p:cNvSpPr/>
            <p:nvPr/>
          </p:nvSpPr>
          <p:spPr bwMode="auto">
            <a:xfrm>
              <a:off x="8155603" y="5329357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F2A538A-5737-428D-9E9A-0B6869C5040D}"/>
                </a:ext>
              </a:extLst>
            </p:cNvPr>
            <p:cNvSpPr/>
            <p:nvPr/>
          </p:nvSpPr>
          <p:spPr bwMode="auto">
            <a:xfrm>
              <a:off x="9167916" y="5960412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8A251AD-9BC5-4AAB-88F4-57063A70D2FC}"/>
                </a:ext>
              </a:extLst>
            </p:cNvPr>
            <p:cNvSpPr/>
            <p:nvPr/>
          </p:nvSpPr>
          <p:spPr bwMode="auto">
            <a:xfrm>
              <a:off x="8125648" y="3614948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BD1136FE-602B-41B9-A837-9E23CFBE76E0}"/>
                </a:ext>
              </a:extLst>
            </p:cNvPr>
            <p:cNvSpPr/>
            <p:nvPr/>
          </p:nvSpPr>
          <p:spPr bwMode="auto">
            <a:xfrm>
              <a:off x="9537901" y="2078612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C40E361F-D3A5-4470-8805-66BFA5DC854F}"/>
                </a:ext>
              </a:extLst>
            </p:cNvPr>
            <p:cNvSpPr/>
            <p:nvPr/>
          </p:nvSpPr>
          <p:spPr bwMode="auto">
            <a:xfrm>
              <a:off x="7852062" y="1310884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6F35E1F3-CD42-421C-B4BF-AA693EF2351C}"/>
                </a:ext>
              </a:extLst>
            </p:cNvPr>
            <p:cNvSpPr/>
            <p:nvPr/>
          </p:nvSpPr>
          <p:spPr bwMode="auto">
            <a:xfrm>
              <a:off x="3209680" y="1337880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3AABB8-F8BB-4F8C-BBA2-7A702E4C938B}"/>
                </a:ext>
              </a:extLst>
            </p:cNvPr>
            <p:cNvSpPr/>
            <p:nvPr/>
          </p:nvSpPr>
          <p:spPr bwMode="auto">
            <a:xfrm>
              <a:off x="4386507" y="3599711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6EE6BE4-F254-4872-850D-3CE7FF622A71}"/>
                </a:ext>
              </a:extLst>
            </p:cNvPr>
            <p:cNvSpPr/>
            <p:nvPr/>
          </p:nvSpPr>
          <p:spPr bwMode="auto">
            <a:xfrm>
              <a:off x="4407337" y="4873865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BED2FEE-1497-45A8-A334-4BD3C43C1989}"/>
                </a:ext>
              </a:extLst>
            </p:cNvPr>
            <p:cNvSpPr/>
            <p:nvPr/>
          </p:nvSpPr>
          <p:spPr bwMode="auto">
            <a:xfrm>
              <a:off x="2417692" y="5694173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D08C633F-EE3B-465A-B70E-1A161D19D083}"/>
                </a:ext>
              </a:extLst>
            </p:cNvPr>
            <p:cNvCxnSpPr>
              <a:endCxn id="237" idx="1"/>
            </p:cNvCxnSpPr>
            <p:nvPr/>
          </p:nvCxnSpPr>
          <p:spPr>
            <a:xfrm>
              <a:off x="2721675" y="626905"/>
              <a:ext cx="507517" cy="73048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EAB97807-6B85-4B3B-9824-1072567E5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8894" y="1271739"/>
              <a:ext cx="759368" cy="1515226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B80A30D-ADC7-41C1-97DE-D9D2CB9AC4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9892" y="1285723"/>
              <a:ext cx="887423" cy="138604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1176F8E-7967-47DF-B802-28EDE2F692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83292" y="1404526"/>
              <a:ext cx="75603" cy="1371638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1115A5EF-0F59-4794-B3C3-4407A4D03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9695" y="2819365"/>
              <a:ext cx="1092057" cy="848314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BCE736E9-50E7-41FA-B8A8-D48ED20966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3270" y="2837367"/>
              <a:ext cx="892826" cy="738019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9ED1DAB-0ABC-4485-B2EC-A0A6D3DE702C}"/>
                </a:ext>
              </a:extLst>
            </p:cNvPr>
            <p:cNvCxnSpPr>
              <a:cxnSpLocks/>
            </p:cNvCxnSpPr>
            <p:nvPr/>
          </p:nvCxnSpPr>
          <p:spPr>
            <a:xfrm>
              <a:off x="3432696" y="2817565"/>
              <a:ext cx="1524642" cy="34201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E4A1AE4-244C-4F0C-B694-A05597353155}"/>
                </a:ext>
              </a:extLst>
            </p:cNvPr>
            <p:cNvCxnSpPr>
              <a:cxnSpLocks/>
            </p:cNvCxnSpPr>
            <p:nvPr/>
          </p:nvCxnSpPr>
          <p:spPr>
            <a:xfrm>
              <a:off x="4111314" y="1260522"/>
              <a:ext cx="824423" cy="316809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89C40FCB-5D5C-4E5D-9A5E-64EEE035A0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7941" y="4920637"/>
              <a:ext cx="794557" cy="967731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39F56F03-FAC0-410B-977F-7612EC11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9727" y="4930824"/>
              <a:ext cx="1599305" cy="50934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E80D3A7-95EA-4D43-B456-A7F852695B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1565" y="3677866"/>
              <a:ext cx="519519" cy="325972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8C8090-27DD-44B5-8FC9-C7122A55D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1588" y="3667679"/>
              <a:ext cx="1999976" cy="2135800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E2C31F5-3B77-4DA3-A62E-DF83335DE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8127" y="5379036"/>
              <a:ext cx="1446504" cy="539892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BF4AF36-2615-4979-B2BE-CC37DC3DDA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5191" y="5389223"/>
              <a:ext cx="1527997" cy="499145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10BB2E5-A4A2-41C3-9F02-EA23D2BFAC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0431" y="5263587"/>
              <a:ext cx="1062806" cy="227502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8A39313-094B-4BE7-B331-7F0340275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6820" y="5565792"/>
              <a:ext cx="954148" cy="567056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BCFC1DC1-E0B4-4293-A8A9-311D8DBDB9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0998" y="3708428"/>
              <a:ext cx="774184" cy="264851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C59C79B-D133-40F1-B9C1-33568F6B2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1738" y="3698240"/>
              <a:ext cx="848886" cy="6793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0BB9867-067B-4B80-873D-136E4C7D7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0628" y="2104595"/>
              <a:ext cx="290508" cy="1564594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7A42D81-DB10-4FE4-B371-E778B0574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6037" y="876538"/>
              <a:ext cx="346346" cy="1212211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8BED7582-71A9-4BCC-A4EE-83BC28BB36F5}"/>
                </a:ext>
              </a:extLst>
            </p:cNvPr>
            <p:cNvCxnSpPr>
              <a:cxnSpLocks/>
            </p:cNvCxnSpPr>
            <p:nvPr/>
          </p:nvCxnSpPr>
          <p:spPr>
            <a:xfrm>
              <a:off x="7925211" y="1396058"/>
              <a:ext cx="577245" cy="75041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224489E-EBF2-4D51-B626-7B62A444A1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6223" y="2068377"/>
              <a:ext cx="1100159" cy="7130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734594C-96F3-4985-AAD2-9CB140DFA225}"/>
                </a:ext>
              </a:extLst>
            </p:cNvPr>
            <p:cNvSpPr/>
            <p:nvPr/>
          </p:nvSpPr>
          <p:spPr bwMode="auto">
            <a:xfrm>
              <a:off x="8720651" y="4449460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C7CF4346-D9D1-4FCE-9113-22F87773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7495" y="3993652"/>
              <a:ext cx="278434" cy="536498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B2FB45-E115-4BDD-B607-3E2E1040B15D}"/>
                </a:ext>
              </a:extLst>
            </p:cNvPr>
            <p:cNvCxnSpPr>
              <a:cxnSpLocks/>
            </p:cNvCxnSpPr>
            <p:nvPr/>
          </p:nvCxnSpPr>
          <p:spPr>
            <a:xfrm>
              <a:off x="8207042" y="3694843"/>
              <a:ext cx="1113739" cy="242781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0133008-F797-4034-A5C0-520669C39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1180" y="917285"/>
              <a:ext cx="971576" cy="44010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B34A2FF-D691-40D4-A128-A5E7F4DB3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4872" y="2158191"/>
              <a:ext cx="1105269" cy="419691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133AAEAC-96A8-49F1-82E3-0D55068FC742}"/>
                </a:ext>
              </a:extLst>
            </p:cNvPr>
            <p:cNvSpPr/>
            <p:nvPr/>
          </p:nvSpPr>
          <p:spPr bwMode="auto">
            <a:xfrm>
              <a:off x="5271282" y="500337"/>
              <a:ext cx="345610" cy="34561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6D51673-D4D5-4FB7-AC22-2CF809D75C13}"/>
                </a:ext>
              </a:extLst>
            </p:cNvPr>
            <p:cNvSpPr/>
            <p:nvPr/>
          </p:nvSpPr>
          <p:spPr bwMode="auto">
            <a:xfrm>
              <a:off x="4806134" y="967704"/>
              <a:ext cx="2579733" cy="8863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ACE5B0B6-E05B-40CC-B79A-6C7E9307F5AB}"/>
                </a:ext>
              </a:extLst>
            </p:cNvPr>
            <p:cNvCxnSpPr>
              <a:cxnSpLocks/>
            </p:cNvCxnSpPr>
            <p:nvPr/>
          </p:nvCxnSpPr>
          <p:spPr>
            <a:xfrm>
              <a:off x="5440961" y="727498"/>
              <a:ext cx="131134" cy="851919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6B5F62F7-E84C-46E8-8C2A-42A2C2ABBF44}"/>
                </a:ext>
              </a:extLst>
            </p:cNvPr>
            <p:cNvSpPr/>
            <p:nvPr/>
          </p:nvSpPr>
          <p:spPr bwMode="auto">
            <a:xfrm>
              <a:off x="6656566" y="1280866"/>
              <a:ext cx="133243" cy="133243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2E683398-30E8-49E3-8BC9-944F263A94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9604" y="1324751"/>
              <a:ext cx="23769" cy="322577"/>
            </a:xfrm>
            <a:prstGeom prst="line">
              <a:avLst/>
            </a:prstGeom>
            <a:ln w="19050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A11C54A-3043-4743-BD15-AF20DC078826}"/>
                </a:ext>
              </a:extLst>
            </p:cNvPr>
            <p:cNvGrpSpPr/>
            <p:nvPr/>
          </p:nvGrpSpPr>
          <p:grpSpPr>
            <a:xfrm>
              <a:off x="7747216" y="2665405"/>
              <a:ext cx="1338464" cy="2813300"/>
              <a:chOff x="7902566" y="2718353"/>
              <a:chExt cx="1365303" cy="2869710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8228D4C-BE3D-4736-9132-45E28DCCD632}"/>
                  </a:ext>
                </a:extLst>
              </p:cNvPr>
              <p:cNvSpPr/>
              <p:nvPr/>
            </p:nvSpPr>
            <p:spPr>
              <a:xfrm>
                <a:off x="7902566" y="2718353"/>
                <a:ext cx="1293390" cy="398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90000"/>
                  </a:lnSpc>
                  <a:spcBef>
                    <a:spcPts val="588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Web parts</a:t>
                </a: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F5240CE-358E-4367-97D0-8E3562126A6B}"/>
                  </a:ext>
                </a:extLst>
              </p:cNvPr>
              <p:cNvSpPr/>
              <p:nvPr/>
            </p:nvSpPr>
            <p:spPr>
              <a:xfrm>
                <a:off x="7902566" y="4677584"/>
                <a:ext cx="1365303" cy="910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90000"/>
                  </a:lnSpc>
                  <a:spcBef>
                    <a:spcPts val="588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SPFx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 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Extension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footer</a:t>
                </a: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EC04199-FE2B-406B-A21A-EA2770A6E7D2}"/>
                </a:ext>
              </a:extLst>
            </p:cNvPr>
            <p:cNvGrpSpPr/>
            <p:nvPr/>
          </p:nvGrpSpPr>
          <p:grpSpPr>
            <a:xfrm>
              <a:off x="2590839" y="1638773"/>
              <a:ext cx="1817429" cy="3001281"/>
              <a:chOff x="2642790" y="1671137"/>
              <a:chExt cx="1853872" cy="3061464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A77BF92-882A-4BEC-B064-47C915E9084F}"/>
                  </a:ext>
                </a:extLst>
              </p:cNvPr>
              <p:cNvSpPr/>
              <p:nvPr/>
            </p:nvSpPr>
            <p:spPr>
              <a:xfrm>
                <a:off x="2642790" y="4056854"/>
                <a:ext cx="1853872" cy="675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102" rtl="0" eaLnBrk="1" fontAlgn="base" latinLnBrk="0" hangingPunct="1">
                  <a:lnSpc>
                    <a:spcPct val="100000"/>
                  </a:lnSpc>
                  <a:spcBef>
                    <a:spcPts val="588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Page visuals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light" panose="020B0402040204020203" pitchFamily="34" charset="0"/>
                  </a:rPr>
                  <a:t>Office UI Fabric</a:t>
                </a: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824C48B-4E76-4730-8EE4-14859422EA8F}"/>
                  </a:ext>
                </a:extLst>
              </p:cNvPr>
              <p:cNvSpPr/>
              <p:nvPr/>
            </p:nvSpPr>
            <p:spPr>
              <a:xfrm>
                <a:off x="2952520" y="1671137"/>
                <a:ext cx="1544142" cy="910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102" rtl="0" eaLnBrk="1" fontAlgn="base" latinLnBrk="0" hangingPunct="1">
                  <a:lnSpc>
                    <a:spcPct val="90000"/>
                  </a:lnSpc>
                  <a:spcBef>
                    <a:spcPts val="588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SPFx 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Extension</a:t>
                </a:r>
                <a:b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</a:b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STXihei" panose="020B0503020204020204" pitchFamily="2" charset="-122"/>
                    <a:cs typeface="Segoe UI Semibold" panose="020B0702040204020203" pitchFamily="34" charset="0"/>
                  </a:rPr>
                  <a:t>header</a:t>
                </a:r>
              </a:p>
            </p:txBody>
          </p:sp>
        </p:grpSp>
        <p:sp>
          <p:nvSpPr>
            <p:cNvPr id="275" name="Title 1">
              <a:extLst>
                <a:ext uri="{FF2B5EF4-FFF2-40B4-BE49-F238E27FC236}">
                  <a16:creationId xmlns:a16="http://schemas.microsoft.com/office/drawing/2014/main" id="{4A03E104-D1E3-45C6-A05D-7B1450489453}"/>
                </a:ext>
              </a:extLst>
            </p:cNvPr>
            <p:cNvSpPr txBox="1">
              <a:spLocks/>
            </p:cNvSpPr>
            <p:nvPr/>
          </p:nvSpPr>
          <p:spPr>
            <a:xfrm>
              <a:off x="4460589" y="729220"/>
              <a:ext cx="3270824" cy="476968"/>
            </a:xfrm>
            <a:prstGeom prst="rect">
              <a:avLst/>
            </a:prstGeom>
            <a:noFill/>
          </p:spPr>
          <p:txBody>
            <a:bodyPr vert="horz" wrap="square" lIns="143408" tIns="89630" rIns="143408" bIns="89630" rtlCol="0" anchor="t">
              <a:noAutofit/>
            </a:bodyPr>
            <a:lstStyle>
              <a:lvl1pPr marL="0" algn="l" defTabSz="89621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921" b="0" i="0" u="none" kern="1200" cap="none" spc="-147" baseline="0" dirty="0">
                  <a:ln w="3175"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latin typeface="Segoe UI Semibold" charset="0"/>
                  <a:ea typeface="Segoe UI Semibold" charset="0"/>
                  <a:cs typeface="Segoe UI Semibold" charset="0"/>
                </a:defRPr>
              </a:lvl1pPr>
            </a:lstStyle>
            <a:p>
              <a:pPr marL="0" marR="0" lvl="0" indent="0" algn="ctr" defTabSz="878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-49" normalizeH="0" baseline="0" noProof="0">
                  <a:ln w="3175">
                    <a:noFill/>
                  </a:ln>
                  <a:gradFill>
                    <a:gsLst>
                      <a:gs pos="0">
                        <a:srgbClr val="E6E6E6">
                          <a:lumMod val="50000"/>
                        </a:srgbClr>
                      </a:gs>
                      <a:gs pos="100000">
                        <a:srgbClr val="E6E6E6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</a:t>
              </a:r>
              <a:r>
                <a:rPr kumimoji="0" lang="en-US" sz="2000" b="0" i="0" u="none" strike="noStrike" kern="0" cap="none" spc="-49" normalizeH="0" baseline="0" noProof="0">
                  <a:ln w="3175"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kumimoji="0" lang="en-US" sz="2000" b="0" i="0" u="none" strike="noStrike" kern="0" cap="none" spc="-49" normalizeH="0" baseline="0" noProof="0">
                  <a:ln>
                    <a:noFill/>
                  </a:ln>
                  <a:gradFill>
                    <a:gsLst>
                      <a:gs pos="0">
                        <a:srgbClr val="E6E6E6">
                          <a:lumMod val="50000"/>
                        </a:srgbClr>
                      </a:gs>
                      <a:gs pos="100000">
                        <a:srgbClr val="E6E6E6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Graph</a:t>
              </a:r>
              <a:endParaRPr kumimoji="0" lang="en-US" sz="2000" b="0" i="0" u="none" strike="noStrike" kern="1200" cap="none" spc="-144" normalizeH="0" baseline="0" noProof="0">
                <a:ln w="3175">
                  <a:noFill/>
                </a:ln>
                <a:gradFill>
                  <a:gsLst>
                    <a:gs pos="0">
                      <a:srgbClr val="E6E6E6">
                        <a:lumMod val="50000"/>
                      </a:srgbClr>
                    </a:gs>
                    <a:gs pos="100000">
                      <a:srgbClr val="E6E6E6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charset="0"/>
                <a:cs typeface="Segoe UI Semibold" charset="0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8181" y="1163045"/>
            <a:ext cx="11018520" cy="738664"/>
          </a:xfrm>
        </p:spPr>
        <p:txBody>
          <a:bodyPr/>
          <a:lstStyle/>
          <a:p>
            <a:r>
              <a:rPr lang="en-US" sz="2400"/>
              <a:t>An application framework used to build and extend modern experiences in SharePoint. </a:t>
            </a:r>
          </a:p>
        </p:txBody>
      </p:sp>
    </p:spTree>
    <p:extLst>
      <p:ext uri="{BB962C8B-B14F-4D97-AF65-F5344CB8AC3E}">
        <p14:creationId xmlns:p14="http://schemas.microsoft.com/office/powerpoint/2010/main" val="217420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6B45-4F18-574A-8345-BDC85506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tabs in Teams with the SharePoint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D0F57-DBDF-3D43-A58F-034F794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25" y="1193359"/>
            <a:ext cx="9036749" cy="55301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08357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AF74-64EA-BA43-BC63-FE640DEB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19762"/>
            <a:ext cx="9144000" cy="614014"/>
          </a:xfrm>
        </p:spPr>
        <p:txBody>
          <a:bodyPr/>
          <a:lstStyle/>
          <a:p>
            <a:r>
              <a:rPr lang="en-US" dirty="0"/>
              <a:t>Extending Microsoft 365 with Graph</a:t>
            </a:r>
          </a:p>
        </p:txBody>
      </p:sp>
    </p:spTree>
    <p:extLst>
      <p:ext uri="{BB962C8B-B14F-4D97-AF65-F5344CB8AC3E}">
        <p14:creationId xmlns:p14="http://schemas.microsoft.com/office/powerpoint/2010/main" val="33448929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icture 431">
            <a:extLst>
              <a:ext uri="{FF2B5EF4-FFF2-40B4-BE49-F238E27FC236}">
                <a16:creationId xmlns:a16="http://schemas.microsoft.com/office/drawing/2014/main" id="{0733F43C-6CB1-42E1-BA74-AAB6ABA29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4764887" y="5113787"/>
            <a:ext cx="2355775" cy="1216842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6ECABEB1-CE8D-4035-9FFF-A3CCDC799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464826" y="5126943"/>
            <a:ext cx="2355775" cy="1216842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C7629D89-5389-4B93-9851-89258A67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6908824" y="5120451"/>
            <a:ext cx="2393964" cy="1216842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AAA1D631-BD3B-4845-8490-F26B34549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9082329" y="5127125"/>
            <a:ext cx="2483580" cy="1216842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66E5EE7C-ED5D-4418-8FEF-CDA361479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2616297" y="5123180"/>
            <a:ext cx="2355775" cy="1216842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427495" y="5086552"/>
            <a:ext cx="11253693" cy="1257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/>
              <a:t>Ultimate Hub for Teamwork starts with Office 365 Platform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8766" y="1277900"/>
            <a:ext cx="2742422" cy="358730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STANDALONE WEB, DEVICE, AND SERVICE APPS</a:t>
            </a:r>
          </a:p>
        </p:txBody>
      </p:sp>
      <p:grpSp>
        <p:nvGrpSpPr>
          <p:cNvPr id="153" name="Group 152"/>
          <p:cNvGrpSpPr/>
          <p:nvPr/>
        </p:nvGrpSpPr>
        <p:grpSpPr>
          <a:xfrm rot="10800000">
            <a:off x="3332051" y="4864882"/>
            <a:ext cx="778669" cy="630851"/>
            <a:chOff x="8283062" y="3056784"/>
            <a:chExt cx="875225" cy="709078"/>
          </a:xfrm>
        </p:grpSpPr>
        <p:sp>
          <p:nvSpPr>
            <p:cNvPr id="154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3" tIns="46616" rIns="93233" bIns="46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5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3233" tIns="46616" rIns="93233" bIns="46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 rot="10800000">
            <a:off x="8907182" y="4865211"/>
            <a:ext cx="534215" cy="630851"/>
            <a:chOff x="9158285" y="3056784"/>
            <a:chExt cx="606272" cy="715942"/>
          </a:xfrm>
        </p:grpSpPr>
        <p:sp>
          <p:nvSpPr>
            <p:cNvPr id="157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3233" tIns="46616" rIns="93233" bIns="46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8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3" tIns="46616" rIns="93233" bIns="46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6759" y="1277900"/>
            <a:ext cx="8341939" cy="3587309"/>
            <a:chOff x="395141" y="1277288"/>
            <a:chExt cx="8344306" cy="3588327"/>
          </a:xfrm>
        </p:grpSpPr>
        <p:sp>
          <p:nvSpPr>
            <p:cNvPr id="146" name="Rectangle 145"/>
            <p:cNvSpPr/>
            <p:nvPr/>
          </p:nvSpPr>
          <p:spPr>
            <a:xfrm>
              <a:off x="425884" y="1277288"/>
              <a:ext cx="8313563" cy="35883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5141" y="2520753"/>
              <a:ext cx="1735896" cy="1102264"/>
              <a:chOff x="395141" y="2520753"/>
              <a:chExt cx="1735896" cy="1102264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98" r="30733" b="14054"/>
              <a:stretch/>
            </p:blipFill>
            <p:spPr>
              <a:xfrm>
                <a:off x="609582" y="2520753"/>
                <a:ext cx="961590" cy="673680"/>
              </a:xfrm>
              <a:prstGeom prst="rect">
                <a:avLst/>
              </a:prstGeom>
            </p:spPr>
          </p:pic>
          <p:sp>
            <p:nvSpPr>
              <p:cNvPr id="159" name="TextBox 158"/>
              <p:cNvSpPr txBox="1"/>
              <p:nvPr/>
            </p:nvSpPr>
            <p:spPr>
              <a:xfrm>
                <a:off x="395141" y="3045038"/>
                <a:ext cx="1735896" cy="577979"/>
              </a:xfrm>
              <a:prstGeom prst="rect">
                <a:avLst/>
              </a:prstGeom>
              <a:noFill/>
            </p:spPr>
            <p:txBody>
              <a:bodyPr wrap="square" lIns="182828" tIns="146263" rIns="182828" bIns="146263" rtlCol="0">
                <a:spAutoFit/>
              </a:bodyPr>
              <a:lstStyle/>
              <a:p>
                <a:pPr marL="0" marR="0" lvl="0" indent="0" algn="ctr" defTabSz="914049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CANVASES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2130412" y="1954390"/>
            <a:ext cx="1667104" cy="2659934"/>
            <a:chOff x="2129285" y="1953970"/>
            <a:chExt cx="1667578" cy="2660689"/>
          </a:xfrm>
        </p:grpSpPr>
        <p:sp>
          <p:nvSpPr>
            <p:cNvPr id="161" name="TextBox 160"/>
            <p:cNvSpPr txBox="1"/>
            <p:nvPr/>
          </p:nvSpPr>
          <p:spPr>
            <a:xfrm>
              <a:off x="2129285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2174655" y="2290698"/>
              <a:ext cx="1569623" cy="2323961"/>
              <a:chOff x="2316078" y="2290698"/>
              <a:chExt cx="1569623" cy="2323961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2316078" y="2374137"/>
                <a:ext cx="1569623" cy="2161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316078" y="2535453"/>
                <a:ext cx="1569623" cy="170462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2" name="Freeform 124"/>
              <p:cNvSpPr>
                <a:spLocks/>
              </p:cNvSpPr>
              <p:nvPr/>
            </p:nvSpPr>
            <p:spPr bwMode="auto">
              <a:xfrm>
                <a:off x="2316078" y="2374137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762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3519313" y="2290698"/>
                <a:ext cx="313150" cy="406265"/>
                <a:chOff x="3519313" y="2290698"/>
                <a:chExt cx="313150" cy="406265"/>
              </a:xfrm>
            </p:grpSpPr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3519313" y="2494798"/>
                  <a:ext cx="72363" cy="0"/>
                </a:xfrm>
                <a:prstGeom prst="line">
                  <a:avLst/>
                </a:prstGeom>
                <a:ln w="6350">
                  <a:solidFill>
                    <a:schemeClr val="bg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Rectangle 247"/>
                <p:cNvSpPr/>
                <p:nvPr/>
              </p:nvSpPr>
              <p:spPr bwMode="auto">
                <a:xfrm>
                  <a:off x="3650938" y="2455072"/>
                  <a:ext cx="47177" cy="51895"/>
                </a:xfrm>
                <a:prstGeom prst="rect">
                  <a:avLst/>
                </a:prstGeom>
                <a:noFill/>
                <a:ln w="6350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3659682" y="2290698"/>
                  <a:ext cx="172781" cy="406265"/>
                </a:xfrm>
                <a:prstGeom prst="rect">
                  <a:avLst/>
                </a:prstGeom>
                <a:noFill/>
              </p:spPr>
              <p:txBody>
                <a:bodyPr wrap="square" lIns="182828" tIns="146263" rIns="182828" bIns="146263" rtlCol="0">
                  <a:spAutoFit/>
                </a:bodyPr>
                <a:lstStyle/>
                <a:p>
                  <a:pPr marL="0" marR="0" lvl="0" indent="0" algn="l" defTabSz="914049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AEAEA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  <a:sym typeface="Wingdings 2" panose="05020102010507070707" pitchFamily="18" charset="2"/>
                    </a:rPr>
                    <a:t></a:t>
                  </a: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4" name="Rectangle 233"/>
              <p:cNvSpPr/>
              <p:nvPr/>
            </p:nvSpPr>
            <p:spPr bwMode="auto">
              <a:xfrm>
                <a:off x="2461946" y="2489734"/>
                <a:ext cx="110836" cy="45719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cxnSp>
            <p:nvCxnSpPr>
              <p:cNvPr id="235" name="Straight Connector 234"/>
              <p:cNvCxnSpPr>
                <a:cxnSpLocks/>
              </p:cNvCxnSpPr>
              <p:nvPr/>
            </p:nvCxnSpPr>
            <p:spPr>
              <a:xfrm>
                <a:off x="2415882" y="280152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415882" y="298848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2415882" y="317545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415882" y="336241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415881" y="3736346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415881" y="354938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415881" y="4484205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15881" y="429724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Rectangle 242"/>
              <p:cNvSpPr/>
              <p:nvPr/>
            </p:nvSpPr>
            <p:spPr>
              <a:xfrm>
                <a:off x="2744250" y="3882462"/>
                <a:ext cx="735290" cy="279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4" name="Group 243"/>
              <p:cNvGrpSpPr/>
              <p:nvPr/>
            </p:nvGrpSpPr>
            <p:grpSpPr>
              <a:xfrm>
                <a:off x="3334482" y="2911595"/>
                <a:ext cx="442023" cy="436406"/>
                <a:chOff x="5236308" y="471199"/>
                <a:chExt cx="662637" cy="654216"/>
              </a:xfrm>
            </p:grpSpPr>
            <p:sp>
              <p:nvSpPr>
                <p:cNvPr id="245" name="Partial Circle 244"/>
                <p:cNvSpPr/>
                <p:nvPr/>
              </p:nvSpPr>
              <p:spPr bwMode="auto">
                <a:xfrm>
                  <a:off x="5236308" y="508000"/>
                  <a:ext cx="617415" cy="617415"/>
                </a:xfrm>
                <a:prstGeom prst="pie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6" name="Partial Circle 245"/>
                <p:cNvSpPr/>
                <p:nvPr/>
              </p:nvSpPr>
              <p:spPr bwMode="auto">
                <a:xfrm rot="18411831">
                  <a:off x="5272772" y="471199"/>
                  <a:ext cx="626173" cy="626173"/>
                </a:xfrm>
                <a:prstGeom prst="pie">
                  <a:avLst>
                    <a:gd name="adj1" fmla="val 19394019"/>
                    <a:gd name="adj2" fmla="val 31059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8" name="Group 27"/>
          <p:cNvGrpSpPr/>
          <p:nvPr/>
        </p:nvGrpSpPr>
        <p:grpSpPr>
          <a:xfrm>
            <a:off x="3912050" y="2734845"/>
            <a:ext cx="2615252" cy="1910644"/>
            <a:chOff x="3911429" y="2734647"/>
            <a:chExt cx="2615994" cy="1911186"/>
          </a:xfrm>
        </p:grpSpPr>
        <p:sp>
          <p:nvSpPr>
            <p:cNvPr id="164" name="TextBox 163"/>
            <p:cNvSpPr txBox="1"/>
            <p:nvPr/>
          </p:nvSpPr>
          <p:spPr>
            <a:xfrm>
              <a:off x="4317053" y="2734647"/>
              <a:ext cx="1834336" cy="493212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3911429" y="3130687"/>
              <a:ext cx="2615994" cy="1515146"/>
              <a:chOff x="4052852" y="3130687"/>
              <a:chExt cx="2615994" cy="1515146"/>
            </a:xfrm>
          </p:grpSpPr>
          <p:grpSp>
            <p:nvGrpSpPr>
              <p:cNvPr id="251" name="Group 250"/>
              <p:cNvGrpSpPr/>
              <p:nvPr/>
            </p:nvGrpSpPr>
            <p:grpSpPr>
              <a:xfrm>
                <a:off x="4052852" y="3130687"/>
                <a:ext cx="2615994" cy="1515146"/>
                <a:chOff x="860785" y="2260433"/>
                <a:chExt cx="1711028" cy="991002"/>
              </a:xfrm>
            </p:grpSpPr>
            <p:grpSp>
              <p:nvGrpSpPr>
                <p:cNvPr id="271" name="Group 270"/>
                <p:cNvGrpSpPr/>
                <p:nvPr/>
              </p:nvGrpSpPr>
              <p:grpSpPr>
                <a:xfrm>
                  <a:off x="860785" y="2260433"/>
                  <a:ext cx="1711028" cy="991002"/>
                  <a:chOff x="506413" y="1770063"/>
                  <a:chExt cx="2105025" cy="1219200"/>
                </a:xfrm>
              </p:grpSpPr>
              <p:sp>
                <p:nvSpPr>
                  <p:cNvPr id="27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58825" y="1770063"/>
                    <a:ext cx="1624012" cy="112077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04" tIns="44802" rIns="89604" bIns="448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38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6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552575" y="1793876"/>
                    <a:ext cx="36512" cy="3651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04" tIns="44802" rIns="89604" bIns="448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38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819150" y="1855788"/>
                    <a:ext cx="1514475" cy="98742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04" tIns="44802" rIns="89604" bIns="448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38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Freeform 23"/>
                  <p:cNvSpPr>
                    <a:spLocks/>
                  </p:cNvSpPr>
                  <p:nvPr/>
                </p:nvSpPr>
                <p:spPr bwMode="auto">
                  <a:xfrm>
                    <a:off x="506413" y="2903538"/>
                    <a:ext cx="2105025" cy="85725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04" tIns="44802" rIns="89604" bIns="448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384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72" name="Rectangle 271"/>
                <p:cNvSpPr/>
                <p:nvPr/>
              </p:nvSpPr>
              <p:spPr bwMode="auto">
                <a:xfrm>
                  <a:off x="1416844" y="2379232"/>
                  <a:ext cx="846536" cy="73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Rectangle 272"/>
                <p:cNvSpPr/>
                <p:nvPr/>
              </p:nvSpPr>
              <p:spPr bwMode="auto">
                <a:xfrm>
                  <a:off x="1142807" y="2375321"/>
                  <a:ext cx="234036" cy="7395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01" tIns="91401" rIns="34281" bIns="34281" rtlCol="0" anchor="b" anchorCtr="0"/>
                <a:lstStyle/>
                <a:p>
                  <a:pPr marL="0" marR="0" lvl="0" indent="0" algn="ctr" defTabSz="9318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 bwMode="auto">
                <a:xfrm>
                  <a:off x="1142807" y="2375321"/>
                  <a:ext cx="234036" cy="7091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52" name="Picture 25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53" t="51999" r="26643" b="43556"/>
              <a:stretch/>
            </p:blipFill>
            <p:spPr>
              <a:xfrm>
                <a:off x="4889571" y="3490418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53" name="Straight Connector 252"/>
              <p:cNvCxnSpPr/>
              <p:nvPr/>
            </p:nvCxnSpPr>
            <p:spPr>
              <a:xfrm>
                <a:off x="5026779" y="3519615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5026779" y="358940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Group 254"/>
              <p:cNvGrpSpPr/>
              <p:nvPr/>
            </p:nvGrpSpPr>
            <p:grpSpPr>
              <a:xfrm>
                <a:off x="5032181" y="3672651"/>
                <a:ext cx="1055096" cy="243005"/>
                <a:chOff x="5032181" y="3672651"/>
                <a:chExt cx="1055096" cy="243005"/>
              </a:xfrm>
            </p:grpSpPr>
            <p:sp>
              <p:nvSpPr>
                <p:cNvPr id="267" name="Rectangle 266"/>
                <p:cNvSpPr/>
                <p:nvPr/>
              </p:nvSpPr>
              <p:spPr bwMode="auto">
                <a:xfrm>
                  <a:off x="5032181" y="3672651"/>
                  <a:ext cx="1055096" cy="243005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68" name="Picture 267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153" t="52171" r="26787" b="43556"/>
                <a:stretch/>
              </p:blipFill>
              <p:spPr>
                <a:xfrm>
                  <a:off x="5040333" y="36871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5149230" y="37276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5149230" y="3807184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6" name="Picture 25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53" t="51999" r="26643" b="43556"/>
              <a:stretch/>
            </p:blipFill>
            <p:spPr>
              <a:xfrm>
                <a:off x="4887901" y="3982737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57" name="Straight Connector 256"/>
              <p:cNvCxnSpPr/>
              <p:nvPr/>
            </p:nvCxnSpPr>
            <p:spPr>
              <a:xfrm>
                <a:off x="5025109" y="401193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5025109" y="4081723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5031043" y="4162123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64" name="Rectangle 263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5" name="Picture 26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153" t="52171" r="26787" b="43556"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/>
              <p:cNvGrpSpPr/>
              <p:nvPr/>
            </p:nvGrpSpPr>
            <p:grpSpPr>
              <a:xfrm>
                <a:off x="5031043" y="4282195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61" name="Rectangle 260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11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2" name="Picture 26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153" t="52171" r="26787" b="43556"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6690556" y="1954388"/>
            <a:ext cx="1667104" cy="2655489"/>
            <a:chOff x="6832147" y="1953970"/>
            <a:chExt cx="1667578" cy="2656243"/>
          </a:xfrm>
        </p:grpSpPr>
        <p:sp>
          <p:nvSpPr>
            <p:cNvPr id="280" name="TextBox 279"/>
            <p:cNvSpPr txBox="1"/>
            <p:nvPr/>
          </p:nvSpPr>
          <p:spPr>
            <a:xfrm>
              <a:off x="6832147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PAGES</a:t>
              </a:r>
            </a:p>
          </p:txBody>
        </p:sp>
        <p:sp>
          <p:nvSpPr>
            <p:cNvPr id="281" name="Rectangle 280"/>
            <p:cNvSpPr/>
            <p:nvPr/>
          </p:nvSpPr>
          <p:spPr bwMode="auto">
            <a:xfrm>
              <a:off x="6866999" y="2395258"/>
              <a:ext cx="1569623" cy="21618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 124"/>
            <p:cNvSpPr>
              <a:spLocks/>
            </p:cNvSpPr>
            <p:nvPr/>
          </p:nvSpPr>
          <p:spPr bwMode="auto">
            <a:xfrm>
              <a:off x="6881125" y="2369691"/>
              <a:ext cx="1569623" cy="2240522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83" name="Straight Connector 282"/>
            <p:cNvCxnSpPr>
              <a:cxnSpLocks/>
            </p:cNvCxnSpPr>
            <p:nvPr/>
          </p:nvCxnSpPr>
          <p:spPr>
            <a:xfrm>
              <a:off x="6941647" y="2503348"/>
              <a:ext cx="373555" cy="0"/>
            </a:xfrm>
            <a:prstGeom prst="line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Rectangle 283"/>
            <p:cNvSpPr/>
            <p:nvPr/>
          </p:nvSpPr>
          <p:spPr>
            <a:xfrm>
              <a:off x="7002590" y="2774445"/>
              <a:ext cx="1318182" cy="373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7002590" y="3261494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002589" y="3761115"/>
              <a:ext cx="819347" cy="719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999243" y="3258189"/>
              <a:ext cx="320512" cy="1219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7500408" y="3258190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8060995" y="2312234"/>
              <a:ext cx="313150" cy="406265"/>
              <a:chOff x="3519313" y="2290698"/>
              <a:chExt cx="313150" cy="406265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Rectangle 290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>
                <a:off x="3659682" y="2290698"/>
                <a:ext cx="172781" cy="406265"/>
              </a:xfrm>
              <a:prstGeom prst="rect">
                <a:avLst/>
              </a:prstGeom>
              <a:noFill/>
            </p:spPr>
            <p:txBody>
              <a:bodyPr wrap="square" lIns="182828" tIns="146263" rIns="182828" bIns="146263" rtlCol="0">
                <a:spAutoFit/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  <a:sym typeface="Wingdings 2" panose="05020102010507070707" pitchFamily="18" charset="2"/>
                  </a:rPr>
                  <a:t>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3" name="Rectangle 292"/>
          <p:cNvSpPr/>
          <p:nvPr/>
        </p:nvSpPr>
        <p:spPr bwMode="auto">
          <a:xfrm>
            <a:off x="427494" y="1263278"/>
            <a:ext cx="8311204" cy="30329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3566071" y="1289291"/>
            <a:ext cx="1626936" cy="458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084188" y="2671343"/>
            <a:ext cx="2456236" cy="2036395"/>
            <a:chOff x="9085034" y="2671127"/>
            <a:chExt cx="2456934" cy="203697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CA8A16-46A4-4A99-8449-6CFE3A7BE8B9}"/>
                </a:ext>
              </a:extLst>
            </p:cNvPr>
            <p:cNvSpPr/>
            <p:nvPr/>
          </p:nvSpPr>
          <p:spPr>
            <a:xfrm>
              <a:off x="9085034" y="2671127"/>
              <a:ext cx="2456934" cy="20369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EMBEDDED CANVASES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70782" y="3490417"/>
              <a:ext cx="2059146" cy="1109651"/>
            </a:xfrm>
            <a:prstGeom prst="rect">
              <a:avLst/>
            </a:prstGeom>
          </p:spPr>
        </p:pic>
      </p:grpSp>
      <p:sp>
        <p:nvSpPr>
          <p:cNvPr id="78" name="Freeform 40"/>
          <p:cNvSpPr>
            <a:spLocks noChangeAspect="1" noEditPoints="1"/>
          </p:cNvSpPr>
          <p:nvPr/>
        </p:nvSpPr>
        <p:spPr bwMode="auto">
          <a:xfrm>
            <a:off x="4906396" y="5557124"/>
            <a:ext cx="221348" cy="319723"/>
          </a:xfrm>
          <a:custGeom>
            <a:avLst/>
            <a:gdLst>
              <a:gd name="T0" fmla="*/ 76 w 152"/>
              <a:gd name="T1" fmla="*/ 0 h 221"/>
              <a:gd name="T2" fmla="*/ 96 w 152"/>
              <a:gd name="T3" fmla="*/ 2 h 221"/>
              <a:gd name="T4" fmla="*/ 115 w 152"/>
              <a:gd name="T5" fmla="*/ 10 h 221"/>
              <a:gd name="T6" fmla="*/ 130 w 152"/>
              <a:gd name="T7" fmla="*/ 22 h 221"/>
              <a:gd name="T8" fmla="*/ 142 w 152"/>
              <a:gd name="T9" fmla="*/ 37 h 221"/>
              <a:gd name="T10" fmla="*/ 150 w 152"/>
              <a:gd name="T11" fmla="*/ 56 h 221"/>
              <a:gd name="T12" fmla="*/ 152 w 152"/>
              <a:gd name="T13" fmla="*/ 76 h 221"/>
              <a:gd name="T14" fmla="*/ 146 w 152"/>
              <a:gd name="T15" fmla="*/ 105 h 221"/>
              <a:gd name="T16" fmla="*/ 129 w 152"/>
              <a:gd name="T17" fmla="*/ 129 h 221"/>
              <a:gd name="T18" fmla="*/ 115 w 152"/>
              <a:gd name="T19" fmla="*/ 149 h 221"/>
              <a:gd name="T20" fmla="*/ 111 w 152"/>
              <a:gd name="T21" fmla="*/ 173 h 221"/>
              <a:gd name="T22" fmla="*/ 111 w 152"/>
              <a:gd name="T23" fmla="*/ 200 h 221"/>
              <a:gd name="T24" fmla="*/ 109 w 152"/>
              <a:gd name="T25" fmla="*/ 209 h 221"/>
              <a:gd name="T26" fmla="*/ 105 w 152"/>
              <a:gd name="T27" fmla="*/ 215 h 221"/>
              <a:gd name="T28" fmla="*/ 98 w 152"/>
              <a:gd name="T29" fmla="*/ 220 h 221"/>
              <a:gd name="T30" fmla="*/ 90 w 152"/>
              <a:gd name="T31" fmla="*/ 221 h 221"/>
              <a:gd name="T32" fmla="*/ 62 w 152"/>
              <a:gd name="T33" fmla="*/ 221 h 221"/>
              <a:gd name="T34" fmla="*/ 54 w 152"/>
              <a:gd name="T35" fmla="*/ 220 h 221"/>
              <a:gd name="T36" fmla="*/ 48 w 152"/>
              <a:gd name="T37" fmla="*/ 215 h 221"/>
              <a:gd name="T38" fmla="*/ 43 w 152"/>
              <a:gd name="T39" fmla="*/ 209 h 221"/>
              <a:gd name="T40" fmla="*/ 41 w 152"/>
              <a:gd name="T41" fmla="*/ 200 h 221"/>
              <a:gd name="T42" fmla="*/ 41 w 152"/>
              <a:gd name="T43" fmla="*/ 173 h 221"/>
              <a:gd name="T44" fmla="*/ 37 w 152"/>
              <a:gd name="T45" fmla="*/ 149 h 221"/>
              <a:gd name="T46" fmla="*/ 23 w 152"/>
              <a:gd name="T47" fmla="*/ 129 h 221"/>
              <a:gd name="T48" fmla="*/ 6 w 152"/>
              <a:gd name="T49" fmla="*/ 105 h 221"/>
              <a:gd name="T50" fmla="*/ 0 w 152"/>
              <a:gd name="T51" fmla="*/ 76 h 221"/>
              <a:gd name="T52" fmla="*/ 3 w 152"/>
              <a:gd name="T53" fmla="*/ 56 h 221"/>
              <a:gd name="T54" fmla="*/ 10 w 152"/>
              <a:gd name="T55" fmla="*/ 37 h 221"/>
              <a:gd name="T56" fmla="*/ 22 w 152"/>
              <a:gd name="T57" fmla="*/ 22 h 221"/>
              <a:gd name="T58" fmla="*/ 38 w 152"/>
              <a:gd name="T59" fmla="*/ 10 h 221"/>
              <a:gd name="T60" fmla="*/ 56 w 152"/>
              <a:gd name="T61" fmla="*/ 2 h 221"/>
              <a:gd name="T62" fmla="*/ 76 w 152"/>
              <a:gd name="T63" fmla="*/ 0 h 221"/>
              <a:gd name="T64" fmla="*/ 90 w 152"/>
              <a:gd name="T65" fmla="*/ 207 h 221"/>
              <a:gd name="T66" fmla="*/ 95 w 152"/>
              <a:gd name="T67" fmla="*/ 205 h 221"/>
              <a:gd name="T68" fmla="*/ 97 w 152"/>
              <a:gd name="T69" fmla="*/ 200 h 221"/>
              <a:gd name="T70" fmla="*/ 97 w 152"/>
              <a:gd name="T71" fmla="*/ 180 h 221"/>
              <a:gd name="T72" fmla="*/ 55 w 152"/>
              <a:gd name="T73" fmla="*/ 180 h 221"/>
              <a:gd name="T74" fmla="*/ 55 w 152"/>
              <a:gd name="T75" fmla="*/ 200 h 221"/>
              <a:gd name="T76" fmla="*/ 57 w 152"/>
              <a:gd name="T77" fmla="*/ 205 h 221"/>
              <a:gd name="T78" fmla="*/ 62 w 152"/>
              <a:gd name="T79" fmla="*/ 207 h 221"/>
              <a:gd name="T80" fmla="*/ 90 w 152"/>
              <a:gd name="T81" fmla="*/ 207 h 221"/>
              <a:gd name="T82" fmla="*/ 97 w 152"/>
              <a:gd name="T83" fmla="*/ 166 h 221"/>
              <a:gd name="T84" fmla="*/ 104 w 152"/>
              <a:gd name="T85" fmla="*/ 140 h 221"/>
              <a:gd name="T86" fmla="*/ 120 w 152"/>
              <a:gd name="T87" fmla="*/ 119 h 221"/>
              <a:gd name="T88" fmla="*/ 134 w 152"/>
              <a:gd name="T89" fmla="*/ 99 h 221"/>
              <a:gd name="T90" fmla="*/ 138 w 152"/>
              <a:gd name="T91" fmla="*/ 76 h 221"/>
              <a:gd name="T92" fmla="*/ 133 w 152"/>
              <a:gd name="T93" fmla="*/ 52 h 221"/>
              <a:gd name="T94" fmla="*/ 120 w 152"/>
              <a:gd name="T95" fmla="*/ 32 h 221"/>
              <a:gd name="T96" fmla="*/ 100 w 152"/>
              <a:gd name="T97" fmla="*/ 18 h 221"/>
              <a:gd name="T98" fmla="*/ 76 w 152"/>
              <a:gd name="T99" fmla="*/ 13 h 221"/>
              <a:gd name="T100" fmla="*/ 52 w 152"/>
              <a:gd name="T101" fmla="*/ 18 h 221"/>
              <a:gd name="T102" fmla="*/ 32 w 152"/>
              <a:gd name="T103" fmla="*/ 32 h 221"/>
              <a:gd name="T104" fmla="*/ 19 w 152"/>
              <a:gd name="T105" fmla="*/ 52 h 221"/>
              <a:gd name="T106" fmla="*/ 14 w 152"/>
              <a:gd name="T107" fmla="*/ 76 h 221"/>
              <a:gd name="T108" fmla="*/ 19 w 152"/>
              <a:gd name="T109" fmla="*/ 99 h 221"/>
              <a:gd name="T110" fmla="*/ 32 w 152"/>
              <a:gd name="T111" fmla="*/ 119 h 221"/>
              <a:gd name="T112" fmla="*/ 48 w 152"/>
              <a:gd name="T113" fmla="*/ 140 h 221"/>
              <a:gd name="T114" fmla="*/ 55 w 152"/>
              <a:gd name="T115" fmla="*/ 166 h 221"/>
              <a:gd name="T116" fmla="*/ 97 w 152"/>
              <a:gd name="T117" fmla="*/ 166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2" h="221">
                <a:moveTo>
                  <a:pt x="76" y="0"/>
                </a:moveTo>
                <a:cubicBezTo>
                  <a:pt x="83" y="0"/>
                  <a:pt x="90" y="1"/>
                  <a:pt x="96" y="2"/>
                </a:cubicBezTo>
                <a:cubicBezTo>
                  <a:pt x="103" y="4"/>
                  <a:pt x="109" y="7"/>
                  <a:pt x="115" y="10"/>
                </a:cubicBezTo>
                <a:cubicBezTo>
                  <a:pt x="120" y="13"/>
                  <a:pt x="125" y="17"/>
                  <a:pt x="130" y="22"/>
                </a:cubicBezTo>
                <a:cubicBezTo>
                  <a:pt x="135" y="27"/>
                  <a:pt x="139" y="32"/>
                  <a:pt x="142" y="37"/>
                </a:cubicBezTo>
                <a:cubicBezTo>
                  <a:pt x="145" y="43"/>
                  <a:pt x="148" y="49"/>
                  <a:pt x="150" y="56"/>
                </a:cubicBezTo>
                <a:cubicBezTo>
                  <a:pt x="151" y="62"/>
                  <a:pt x="152" y="69"/>
                  <a:pt x="152" y="76"/>
                </a:cubicBezTo>
                <a:cubicBezTo>
                  <a:pt x="152" y="86"/>
                  <a:pt x="150" y="96"/>
                  <a:pt x="146" y="105"/>
                </a:cubicBezTo>
                <a:cubicBezTo>
                  <a:pt x="142" y="114"/>
                  <a:pt x="137" y="122"/>
                  <a:pt x="129" y="129"/>
                </a:cubicBezTo>
                <a:cubicBezTo>
                  <a:pt x="123" y="135"/>
                  <a:pt x="119" y="142"/>
                  <a:pt x="115" y="149"/>
                </a:cubicBezTo>
                <a:cubicBezTo>
                  <a:pt x="112" y="156"/>
                  <a:pt x="111" y="164"/>
                  <a:pt x="111" y="173"/>
                </a:cubicBezTo>
                <a:cubicBezTo>
                  <a:pt x="111" y="200"/>
                  <a:pt x="111" y="200"/>
                  <a:pt x="111" y="200"/>
                </a:cubicBezTo>
                <a:cubicBezTo>
                  <a:pt x="111" y="203"/>
                  <a:pt x="110" y="206"/>
                  <a:pt x="109" y="209"/>
                </a:cubicBezTo>
                <a:cubicBezTo>
                  <a:pt x="108" y="211"/>
                  <a:pt x="106" y="213"/>
                  <a:pt x="105" y="215"/>
                </a:cubicBezTo>
                <a:cubicBezTo>
                  <a:pt x="103" y="217"/>
                  <a:pt x="101" y="218"/>
                  <a:pt x="98" y="220"/>
                </a:cubicBezTo>
                <a:cubicBezTo>
                  <a:pt x="95" y="221"/>
                  <a:pt x="93" y="221"/>
                  <a:pt x="90" y="221"/>
                </a:cubicBezTo>
                <a:cubicBezTo>
                  <a:pt x="62" y="221"/>
                  <a:pt x="62" y="221"/>
                  <a:pt x="62" y="221"/>
                </a:cubicBezTo>
                <a:cubicBezTo>
                  <a:pt x="59" y="221"/>
                  <a:pt x="57" y="221"/>
                  <a:pt x="54" y="220"/>
                </a:cubicBezTo>
                <a:cubicBezTo>
                  <a:pt x="52" y="218"/>
                  <a:pt x="49" y="217"/>
                  <a:pt x="48" y="215"/>
                </a:cubicBezTo>
                <a:cubicBezTo>
                  <a:pt x="46" y="213"/>
                  <a:pt x="44" y="211"/>
                  <a:pt x="43" y="209"/>
                </a:cubicBezTo>
                <a:cubicBezTo>
                  <a:pt x="42" y="206"/>
                  <a:pt x="41" y="203"/>
                  <a:pt x="41" y="200"/>
                </a:cubicBezTo>
                <a:cubicBezTo>
                  <a:pt x="41" y="173"/>
                  <a:pt x="41" y="173"/>
                  <a:pt x="41" y="173"/>
                </a:cubicBezTo>
                <a:cubicBezTo>
                  <a:pt x="41" y="164"/>
                  <a:pt x="40" y="156"/>
                  <a:pt x="37" y="149"/>
                </a:cubicBezTo>
                <a:cubicBezTo>
                  <a:pt x="33" y="142"/>
                  <a:pt x="29" y="135"/>
                  <a:pt x="23" y="129"/>
                </a:cubicBezTo>
                <a:cubicBezTo>
                  <a:pt x="15" y="122"/>
                  <a:pt x="10" y="114"/>
                  <a:pt x="6" y="105"/>
                </a:cubicBezTo>
                <a:cubicBezTo>
                  <a:pt x="2" y="96"/>
                  <a:pt x="0" y="86"/>
                  <a:pt x="0" y="76"/>
                </a:cubicBezTo>
                <a:cubicBezTo>
                  <a:pt x="0" y="69"/>
                  <a:pt x="1" y="62"/>
                  <a:pt x="3" y="56"/>
                </a:cubicBezTo>
                <a:cubicBezTo>
                  <a:pt x="4" y="49"/>
                  <a:pt x="7" y="43"/>
                  <a:pt x="10" y="37"/>
                </a:cubicBezTo>
                <a:cubicBezTo>
                  <a:pt x="14" y="32"/>
                  <a:pt x="18" y="27"/>
                  <a:pt x="22" y="22"/>
                </a:cubicBezTo>
                <a:cubicBezTo>
                  <a:pt x="27" y="17"/>
                  <a:pt x="32" y="13"/>
                  <a:pt x="38" y="10"/>
                </a:cubicBezTo>
                <a:cubicBezTo>
                  <a:pt x="43" y="7"/>
                  <a:pt x="49" y="4"/>
                  <a:pt x="56" y="2"/>
                </a:cubicBezTo>
                <a:cubicBezTo>
                  <a:pt x="62" y="1"/>
                  <a:pt x="69" y="0"/>
                  <a:pt x="76" y="0"/>
                </a:cubicBezTo>
                <a:close/>
                <a:moveTo>
                  <a:pt x="90" y="207"/>
                </a:moveTo>
                <a:cubicBezTo>
                  <a:pt x="92" y="207"/>
                  <a:pt x="93" y="207"/>
                  <a:pt x="95" y="205"/>
                </a:cubicBezTo>
                <a:cubicBezTo>
                  <a:pt x="96" y="204"/>
                  <a:pt x="97" y="202"/>
                  <a:pt x="97" y="20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55" y="180"/>
                  <a:pt x="55" y="180"/>
                  <a:pt x="55" y="180"/>
                </a:cubicBezTo>
                <a:cubicBezTo>
                  <a:pt x="55" y="200"/>
                  <a:pt x="55" y="200"/>
                  <a:pt x="55" y="200"/>
                </a:cubicBezTo>
                <a:cubicBezTo>
                  <a:pt x="55" y="202"/>
                  <a:pt x="56" y="204"/>
                  <a:pt x="57" y="205"/>
                </a:cubicBezTo>
                <a:cubicBezTo>
                  <a:pt x="59" y="207"/>
                  <a:pt x="60" y="207"/>
                  <a:pt x="62" y="207"/>
                </a:cubicBezTo>
                <a:cubicBezTo>
                  <a:pt x="90" y="207"/>
                  <a:pt x="90" y="207"/>
                  <a:pt x="90" y="207"/>
                </a:cubicBezTo>
                <a:close/>
                <a:moveTo>
                  <a:pt x="97" y="166"/>
                </a:moveTo>
                <a:cubicBezTo>
                  <a:pt x="98" y="156"/>
                  <a:pt x="100" y="148"/>
                  <a:pt x="104" y="140"/>
                </a:cubicBezTo>
                <a:cubicBezTo>
                  <a:pt x="108" y="133"/>
                  <a:pt x="113" y="126"/>
                  <a:pt x="120" y="119"/>
                </a:cubicBezTo>
                <a:cubicBezTo>
                  <a:pt x="126" y="113"/>
                  <a:pt x="130" y="107"/>
                  <a:pt x="134" y="99"/>
                </a:cubicBezTo>
                <a:cubicBezTo>
                  <a:pt x="137" y="92"/>
                  <a:pt x="138" y="84"/>
                  <a:pt x="138" y="76"/>
                </a:cubicBezTo>
                <a:cubicBezTo>
                  <a:pt x="138" y="67"/>
                  <a:pt x="137" y="59"/>
                  <a:pt x="133" y="52"/>
                </a:cubicBezTo>
                <a:cubicBezTo>
                  <a:pt x="130" y="44"/>
                  <a:pt x="126" y="37"/>
                  <a:pt x="120" y="32"/>
                </a:cubicBezTo>
                <a:cubicBezTo>
                  <a:pt x="114" y="26"/>
                  <a:pt x="108" y="22"/>
                  <a:pt x="100" y="18"/>
                </a:cubicBezTo>
                <a:cubicBezTo>
                  <a:pt x="93" y="15"/>
                  <a:pt x="85" y="13"/>
                  <a:pt x="76" y="13"/>
                </a:cubicBezTo>
                <a:cubicBezTo>
                  <a:pt x="67" y="13"/>
                  <a:pt x="59" y="15"/>
                  <a:pt x="52" y="18"/>
                </a:cubicBezTo>
                <a:cubicBezTo>
                  <a:pt x="44" y="22"/>
                  <a:pt x="38" y="26"/>
                  <a:pt x="32" y="32"/>
                </a:cubicBezTo>
                <a:cubicBezTo>
                  <a:pt x="26" y="37"/>
                  <a:pt x="22" y="44"/>
                  <a:pt x="19" y="52"/>
                </a:cubicBezTo>
                <a:cubicBezTo>
                  <a:pt x="15" y="59"/>
                  <a:pt x="14" y="67"/>
                  <a:pt x="14" y="76"/>
                </a:cubicBezTo>
                <a:cubicBezTo>
                  <a:pt x="14" y="84"/>
                  <a:pt x="15" y="92"/>
                  <a:pt x="19" y="99"/>
                </a:cubicBezTo>
                <a:cubicBezTo>
                  <a:pt x="22" y="107"/>
                  <a:pt x="26" y="113"/>
                  <a:pt x="32" y="119"/>
                </a:cubicBezTo>
                <a:cubicBezTo>
                  <a:pt x="39" y="126"/>
                  <a:pt x="44" y="133"/>
                  <a:pt x="48" y="140"/>
                </a:cubicBezTo>
                <a:cubicBezTo>
                  <a:pt x="52" y="148"/>
                  <a:pt x="54" y="156"/>
                  <a:pt x="55" y="166"/>
                </a:cubicBezTo>
                <a:cubicBezTo>
                  <a:pt x="97" y="166"/>
                  <a:pt x="97" y="166"/>
                  <a:pt x="97" y="1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49" tIns="45676" rIns="91349" bIns="456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Title 1"/>
          <p:cNvSpPr txBox="1">
            <a:spLocks/>
          </p:cNvSpPr>
          <p:nvPr/>
        </p:nvSpPr>
        <p:spPr>
          <a:xfrm>
            <a:off x="5088253" y="5480964"/>
            <a:ext cx="2590796" cy="486463"/>
          </a:xfrm>
          <a:prstGeom prst="rect">
            <a:avLst/>
          </a:prstGeom>
        </p:spPr>
        <p:txBody>
          <a:bodyPr vert="horz" wrap="square" lIns="146263" tIns="91414" rIns="146263" bIns="91414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l" defTabSz="87839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5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</a:t>
            </a:r>
            <a:r>
              <a:rPr kumimoji="0" lang="en-US" sz="2400" b="0" i="0" u="none" strike="noStrike" kern="0" cap="none" spc="-5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kumimoji="0" lang="en-US" sz="2400" b="0" i="0" u="none" strike="noStrike" kern="1200" cap="none" spc="-144" normalizeH="0" baseline="0" noProof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charset="0"/>
              <a:cs typeface="Segoe UI Semibold" charset="0"/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1ADB0519-F198-4BBA-973E-B596AE6E300E}"/>
              </a:ext>
            </a:extLst>
          </p:cNvPr>
          <p:cNvSpPr/>
          <p:nvPr/>
        </p:nvSpPr>
        <p:spPr bwMode="auto">
          <a:xfrm>
            <a:off x="4374654" y="3341878"/>
            <a:ext cx="301167" cy="10272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AE7E4980-AEBB-4DDC-BED7-639ACB24239D}"/>
              </a:ext>
            </a:extLst>
          </p:cNvPr>
          <p:cNvSpPr/>
          <p:nvPr/>
        </p:nvSpPr>
        <p:spPr bwMode="auto">
          <a:xfrm>
            <a:off x="4769139" y="3316976"/>
            <a:ext cx="1286733" cy="1024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06A4391-34FE-46AA-B1C1-04802E1BDCFB}"/>
              </a:ext>
            </a:extLst>
          </p:cNvPr>
          <p:cNvSpPr/>
          <p:nvPr/>
        </p:nvSpPr>
        <p:spPr bwMode="auto">
          <a:xfrm>
            <a:off x="7872482" y="3277420"/>
            <a:ext cx="301167" cy="118503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9C0E9F0C-4ECD-4EBC-A891-EA02F3B860E6}"/>
              </a:ext>
            </a:extLst>
          </p:cNvPr>
          <p:cNvSpPr/>
          <p:nvPr/>
        </p:nvSpPr>
        <p:spPr bwMode="auto">
          <a:xfrm rot="5400000">
            <a:off x="2832752" y="3647708"/>
            <a:ext cx="282639" cy="735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 xmlns:a16="http://schemas.microsoft.com/office/drawing/2014/main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" grpId="0" animBg="1"/>
      <p:bldP spid="293" grpId="0" animBg="1"/>
      <p:bldP spid="78" grpId="0" animBg="1"/>
      <p:bldP spid="97" grpId="0"/>
      <p:bldP spid="295" grpId="0" animBg="1"/>
      <p:bldP spid="296" grpId="0" animBg="1"/>
      <p:bldP spid="297" grpId="0" animBg="1"/>
      <p:bldP spid="29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29B8D13-E5F4-44EC-A7A0-3C0906E81C3A}"/>
              </a:ext>
            </a:extLst>
          </p:cNvPr>
          <p:cNvGrpSpPr/>
          <p:nvPr/>
        </p:nvGrpSpPr>
        <p:grpSpPr>
          <a:xfrm>
            <a:off x="454729" y="5999043"/>
            <a:ext cx="363965" cy="368133"/>
            <a:chOff x="703263" y="3005138"/>
            <a:chExt cx="415924" cy="420687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B380C7AE-1253-40D5-9ABD-2B82F6AE1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3073400"/>
              <a:ext cx="120650" cy="204787"/>
            </a:xfrm>
            <a:custGeom>
              <a:avLst/>
              <a:gdLst>
                <a:gd name="T0" fmla="*/ 53 w 55"/>
                <a:gd name="T1" fmla="*/ 94 h 94"/>
                <a:gd name="T2" fmla="*/ 55 w 55"/>
                <a:gd name="T3" fmla="*/ 78 h 94"/>
                <a:gd name="T4" fmla="*/ 0 w 55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3" y="94"/>
                  </a:moveTo>
                  <a:cubicBezTo>
                    <a:pt x="54" y="89"/>
                    <a:pt x="55" y="84"/>
                    <a:pt x="55" y="78"/>
                  </a:cubicBezTo>
                  <a:cubicBezTo>
                    <a:pt x="55" y="42"/>
                    <a:pt x="32" y="11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8A29708-8344-4B80-8AAB-9212E9E8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" y="3384550"/>
              <a:ext cx="228600" cy="41275"/>
            </a:xfrm>
            <a:custGeom>
              <a:avLst/>
              <a:gdLst>
                <a:gd name="T0" fmla="*/ 0 w 104"/>
                <a:gd name="T1" fmla="*/ 0 h 19"/>
                <a:gd name="T2" fmla="*/ 52 w 104"/>
                <a:gd name="T3" fmla="*/ 19 h 19"/>
                <a:gd name="T4" fmla="*/ 104 w 10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19">
                  <a:moveTo>
                    <a:pt x="0" y="0"/>
                  </a:moveTo>
                  <a:cubicBezTo>
                    <a:pt x="14" y="12"/>
                    <a:pt x="32" y="19"/>
                    <a:pt x="52" y="19"/>
                  </a:cubicBezTo>
                  <a:cubicBezTo>
                    <a:pt x="72" y="19"/>
                    <a:pt x="90" y="12"/>
                    <a:pt x="104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28EAF850-ACC5-4C97-88F4-B8675C16D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250" y="3073400"/>
              <a:ext cx="120650" cy="204787"/>
            </a:xfrm>
            <a:custGeom>
              <a:avLst/>
              <a:gdLst>
                <a:gd name="T0" fmla="*/ 55 w 55"/>
                <a:gd name="T1" fmla="*/ 0 h 94"/>
                <a:gd name="T2" fmla="*/ 0 w 55"/>
                <a:gd name="T3" fmla="*/ 78 h 94"/>
                <a:gd name="T4" fmla="*/ 2 w 55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5" y="0"/>
                  </a:moveTo>
                  <a:cubicBezTo>
                    <a:pt x="23" y="11"/>
                    <a:pt x="0" y="42"/>
                    <a:pt x="0" y="78"/>
                  </a:cubicBezTo>
                  <a:cubicBezTo>
                    <a:pt x="0" y="84"/>
                    <a:pt x="1" y="89"/>
                    <a:pt x="2" y="94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D0A2C1D3-6936-4CEF-8C6E-0A5893A8C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63" y="300513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4C5D28EE-FFC0-452A-A124-7B69FC2F8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2E96B547-05A7-42B1-811F-39EC8DEF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875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Collaborate with integrated Office 365 apps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03B51-3C88-409E-9CCF-61922E761344}"/>
              </a:ext>
            </a:extLst>
          </p:cNvPr>
          <p:cNvSpPr txBox="1"/>
          <p:nvPr/>
        </p:nvSpPr>
        <p:spPr>
          <a:xfrm>
            <a:off x="455999" y="2210100"/>
            <a:ext cx="4765357" cy="11787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76"/>
              </a:spcAft>
              <a:buSzPct val="90000"/>
              <a:defRPr/>
            </a:pPr>
            <a:r>
              <a:rPr lang="en-US" sz="2800" b="1">
                <a:ln w="3175">
                  <a:noFill/>
                </a:ln>
                <a:solidFill>
                  <a:srgbClr val="2F2F2F"/>
                </a:solidFill>
                <a:latin typeface="Segoe UI Semibold" charset="0"/>
                <a:cs typeface="Segoe UI Semibold" charset="0"/>
              </a:rPr>
              <a:t>Quick access to the apps you love and are familiar with</a:t>
            </a:r>
          </a:p>
          <a:p>
            <a:pPr defTabSz="932384">
              <a:lnSpc>
                <a:spcPct val="90000"/>
              </a:lnSpc>
              <a:spcAft>
                <a:spcPts val="1765"/>
              </a:spcAft>
              <a:buSzPct val="90000"/>
              <a:defRPr/>
            </a:pPr>
            <a:endParaRPr lang="en-US" sz="1800">
              <a:ln w="3175">
                <a:noFill/>
              </a:ln>
              <a:solidFill>
                <a:srgbClr val="2F2F2F"/>
              </a:solidFill>
              <a:latin typeface="Segoe UI"/>
              <a:cs typeface="Segoe UI Semibold" charset="0"/>
            </a:endParaRP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3B222E-9A61-4608-B283-CB8A7463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31"/>
          <a:stretch/>
        </p:blipFill>
        <p:spPr>
          <a:xfrm>
            <a:off x="5502710" y="1468055"/>
            <a:ext cx="6785172" cy="4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4966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2"/>
            <a:ext cx="11018520" cy="553982"/>
          </a:xfrm>
        </p:spPr>
        <p:txBody>
          <a:bodyPr/>
          <a:lstStyle/>
          <a:p>
            <a:r>
              <a:rPr lang="en-US"/>
              <a:t>Add insights from the Microsoft Graph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977BBB-F7B5-4DA9-A094-7F71CA68104E}"/>
              </a:ext>
            </a:extLst>
          </p:cNvPr>
          <p:cNvSpPr txBox="1"/>
          <p:nvPr/>
        </p:nvSpPr>
        <p:spPr>
          <a:xfrm>
            <a:off x="547867" y="1437124"/>
            <a:ext cx="5674260" cy="3186177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Integrate intelligence and insights directly from the Graph in your Teams app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Sign users in through inline login experience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Simplify credential management via new Azure Bot Services </a:t>
            </a:r>
            <a:r>
              <a:rPr kumimoji="0" lang="en-US" sz="2353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OAuthCard</a:t>
            </a:r>
            <a:endParaRPr kumimoji="0" lang="en-US" sz="2353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4372ADDB-5612-40AF-A01A-DBFFCA8B5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67" y="286400"/>
            <a:ext cx="896425" cy="896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5B67F-A5C9-4E66-B403-8022B8FEE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27" y="1437125"/>
            <a:ext cx="5764146" cy="373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53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5C2DCF-17D5-4D9E-8EFE-55B799C5A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550" y="1897728"/>
            <a:ext cx="11526900" cy="2925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686BC5-5ED2-41BD-8336-7AB505191496}"/>
              </a:ext>
            </a:extLst>
          </p:cNvPr>
          <p:cNvSpPr/>
          <p:nvPr/>
        </p:nvSpPr>
        <p:spPr bwMode="auto">
          <a:xfrm>
            <a:off x="22201" y="1683498"/>
            <a:ext cx="12147599" cy="5152681"/>
          </a:xfrm>
          <a:prstGeom prst="rect">
            <a:avLst/>
          </a:prstGeom>
          <a:noFill/>
          <a:ln w="254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7" name="Picture 6"/>
          <p:cNvPicPr>
            <a:picLocks/>
          </p:cNvPicPr>
          <p:nvPr>
            <p:custDataLst>
              <p:custData r:id="rId3"/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63" y="495264"/>
            <a:ext cx="21336" cy="2133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9044" y="457622"/>
            <a:ext cx="11016957" cy="1097090"/>
          </a:xfrm>
        </p:spPr>
        <p:txBody>
          <a:bodyPr/>
          <a:lstStyle/>
          <a:p>
            <a:r>
              <a:rPr lang="en-US"/>
              <a:t>Microsoft Graph</a:t>
            </a:r>
            <a:br>
              <a:rPr lang="en-US"/>
            </a:br>
            <a:r>
              <a:rPr lang="en-US" sz="1765"/>
              <a:t>Gateway to </a:t>
            </a:r>
            <a:r>
              <a:rPr lang="en-US" sz="1765">
                <a:solidFill>
                  <a:srgbClr val="C00000"/>
                </a:solidFill>
              </a:rPr>
              <a:t>your</a:t>
            </a:r>
            <a:r>
              <a:rPr lang="en-US" sz="1765">
                <a:solidFill>
                  <a:schemeClr val="accent3"/>
                </a:solidFill>
              </a:rPr>
              <a:t> </a:t>
            </a:r>
            <a:r>
              <a:rPr lang="en-US" sz="1765"/>
              <a:t>data in the Microsoft</a:t>
            </a:r>
            <a:r>
              <a:rPr lang="en-US" sz="1765">
                <a:solidFill>
                  <a:schemeClr val="bg1"/>
                </a:solidFill>
              </a:rPr>
              <a:t>-</a:t>
            </a:r>
            <a:r>
              <a:rPr lang="en-US" sz="1765"/>
              <a:t>cloud </a:t>
            </a:r>
            <a:br>
              <a:rPr lang="en-US" sz="1765"/>
            </a:br>
            <a:endParaRPr lang="en-US" sz="1765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CBAB3B-9B3B-4A97-BBCE-B9042AB4E8C5}"/>
              </a:ext>
            </a:extLst>
          </p:cNvPr>
          <p:cNvSpPr/>
          <p:nvPr/>
        </p:nvSpPr>
        <p:spPr bwMode="auto">
          <a:xfrm>
            <a:off x="589044" y="2696865"/>
            <a:ext cx="3092249" cy="223387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Users, Groups, Organizations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Outlook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SharePoint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OneDrive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Teams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Planner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Excel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OneNote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A742B5-9AC2-4D62-B309-2B466CB6D6CC}"/>
              </a:ext>
            </a:extLst>
          </p:cNvPr>
          <p:cNvSpPr/>
          <p:nvPr/>
        </p:nvSpPr>
        <p:spPr bwMode="auto">
          <a:xfrm>
            <a:off x="4495550" y="2751514"/>
            <a:ext cx="1967243" cy="18502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Activities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Device Relay 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Commands</a:t>
            </a:r>
          </a:p>
          <a:p>
            <a:pPr marL="0" marR="0" lvl="0" indent="0" algn="l" defTabSz="932293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Notifications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30CCCD-D428-42AB-9FFF-158912485C24}"/>
              </a:ext>
            </a:extLst>
          </p:cNvPr>
          <p:cNvSpPr/>
          <p:nvPr/>
        </p:nvSpPr>
        <p:spPr bwMode="auto">
          <a:xfrm>
            <a:off x="7913163" y="2751513"/>
            <a:ext cx="3185052" cy="16389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Azure AD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Intune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Identity Manager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Advanced Threat Analytics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Advanced Threat Protection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E3E5DC-213F-4001-9E99-27C97D475C07}"/>
              </a:ext>
            </a:extLst>
          </p:cNvPr>
          <p:cNvSpPr/>
          <p:nvPr/>
        </p:nvSpPr>
        <p:spPr bwMode="auto">
          <a:xfrm>
            <a:off x="480114" y="5115612"/>
            <a:ext cx="2263766" cy="1432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Mail, Calendar,  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Contacts and Tasks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Sites and Lists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Drives and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46E14A-3011-4EE7-9D9D-FDCCC931DEC5}"/>
              </a:ext>
            </a:extLst>
          </p:cNvPr>
          <p:cNvSpPr/>
          <p:nvPr/>
        </p:nvSpPr>
        <p:spPr>
          <a:xfrm>
            <a:off x="3113215" y="5115612"/>
            <a:ext cx="1967243" cy="1432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Channels, Messages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Tasks and Plans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Spreadsheets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Notes, and more…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9092B2-D7AA-4650-BF8F-2F9E4B27A818}"/>
              </a:ext>
            </a:extLst>
          </p:cNvPr>
          <p:cNvSpPr/>
          <p:nvPr/>
        </p:nvSpPr>
        <p:spPr>
          <a:xfrm>
            <a:off x="5449796" y="5115612"/>
            <a:ext cx="2068703" cy="1432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Identity Management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Access Control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Synchronization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Domains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02F8F4-E006-48B7-B393-4B645EFB4B53}"/>
              </a:ext>
            </a:extLst>
          </p:cNvPr>
          <p:cNvSpPr/>
          <p:nvPr/>
        </p:nvSpPr>
        <p:spPr>
          <a:xfrm>
            <a:off x="7887836" y="5115612"/>
            <a:ext cx="243833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Administrative Units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Applications and Devices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Advanced Threat Analytics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Advanced Threat Protection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04FD35-2A3A-41B9-A724-22DDD19F14C4}"/>
              </a:ext>
            </a:extLst>
          </p:cNvPr>
          <p:cNvSpPr/>
          <p:nvPr/>
        </p:nvSpPr>
        <p:spPr>
          <a:xfrm>
            <a:off x="10695508" y="5115612"/>
            <a:ext cx="132451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Alerts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Policies</a:t>
            </a:r>
          </a:p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and more…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DE76F6-825A-49AB-8A76-6254E5111FB0}"/>
              </a:ext>
            </a:extLst>
          </p:cNvPr>
          <p:cNvSpPr/>
          <p:nvPr/>
        </p:nvSpPr>
        <p:spPr>
          <a:xfrm>
            <a:off x="585215" y="2351460"/>
            <a:ext cx="1284967" cy="4001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Office 365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056D-8027-4672-80F2-9486F412EFAB}"/>
              </a:ext>
            </a:extLst>
          </p:cNvPr>
          <p:cNvSpPr/>
          <p:nvPr/>
        </p:nvSpPr>
        <p:spPr>
          <a:xfrm>
            <a:off x="4495550" y="2353602"/>
            <a:ext cx="1512380" cy="406208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E5032-8B9D-4041-9BAA-51CB25FA79C6}"/>
              </a:ext>
            </a:extLst>
          </p:cNvPr>
          <p:cNvSpPr/>
          <p:nvPr/>
        </p:nvSpPr>
        <p:spPr>
          <a:xfrm>
            <a:off x="7913162" y="2368468"/>
            <a:ext cx="3548536" cy="4001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Enterprise Mobility + Security</a:t>
            </a:r>
          </a:p>
        </p:txBody>
      </p:sp>
      <p:sp>
        <p:nvSpPr>
          <p:cNvPr id="25" name="Rounded Rectangle 13">
            <a:extLst>
              <a:ext uri="{FF2B5EF4-FFF2-40B4-BE49-F238E27FC236}">
                <a16:creationId xmlns:a16="http://schemas.microsoft.com/office/drawing/2014/main" id="{01CA6DDB-CE07-4635-BBCB-B1D295165717}"/>
              </a:ext>
            </a:extLst>
          </p:cNvPr>
          <p:cNvSpPr/>
          <p:nvPr/>
        </p:nvSpPr>
        <p:spPr>
          <a:xfrm>
            <a:off x="4007220" y="1765321"/>
            <a:ext cx="4231433" cy="4689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https://graph.microsoft.com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FF9F9B-8658-42A9-AFD2-140098EAEEDA}"/>
              </a:ext>
            </a:extLst>
          </p:cNvPr>
          <p:cNvCxnSpPr>
            <a:cxnSpLocks/>
          </p:cNvCxnSpPr>
          <p:nvPr/>
        </p:nvCxnSpPr>
        <p:spPr>
          <a:xfrm>
            <a:off x="332551" y="5043111"/>
            <a:ext cx="11440723" cy="0"/>
          </a:xfrm>
          <a:prstGeom prst="line">
            <a:avLst/>
          </a:prstGeom>
          <a:ln w="25400">
            <a:solidFill>
              <a:srgbClr val="CACACA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61298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accel="100000" autoRev="1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4.07407E-6 L -0.03919 -0.3097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1548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100000" autoRev="1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4.07407E-6 L -0.22175 -0.31319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1567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path" presetSubtype="0" accel="100000" autoRev="1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4.07407E-6 L 0.16875 -0.37662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1884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5" dur="75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100000" autoRev="1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1.11111E-6 L -0.02292 -0.35741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1787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1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100000" autoRev="1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2.96296E-6 L -0.16966 -0.34144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1708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  <p:bldP spid="37" grpId="0"/>
      <p:bldP spid="38" grpId="0"/>
      <p:bldP spid="19" grpId="0"/>
      <p:bldP spid="19" grpId="1"/>
      <p:bldP spid="19" grpId="2"/>
      <p:bldP spid="16" grpId="0"/>
      <p:bldP spid="16" grpId="1"/>
      <p:bldP spid="16" grpId="2"/>
      <p:bldP spid="17" grpId="0"/>
      <p:bldP spid="17" grpId="1"/>
      <p:bldP spid="17" grpId="2"/>
      <p:bldP spid="20" grpId="0"/>
      <p:bldP spid="20" grpId="1"/>
      <p:bldP spid="20" grpId="2"/>
      <p:bldP spid="22" grpId="0"/>
      <p:bldP spid="22" grpId="1"/>
      <p:bldP spid="22" grpId="2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5CD17-02AB-4964-ABA6-5BD8D35C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79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D8A2AF-652A-4A27-A75D-5A2C7C01B296}"/>
              </a:ext>
            </a:extLst>
          </p:cNvPr>
          <p:cNvSpPr txBox="1">
            <a:spLocks/>
          </p:cNvSpPr>
          <p:nvPr/>
        </p:nvSpPr>
        <p:spPr>
          <a:xfrm>
            <a:off x="838200" y="-2730"/>
            <a:ext cx="10515600" cy="730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Day Four Rundown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2E4C931-071C-4B8E-BE3B-103DB7CE59A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5547697"/>
              </p:ext>
            </p:extLst>
          </p:nvPr>
        </p:nvGraphicFramePr>
        <p:xfrm>
          <a:off x="204187" y="838200"/>
          <a:ext cx="11878322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565">
                  <a:extLst>
                    <a:ext uri="{9D8B030D-6E8A-4147-A177-3AD203B41FA5}">
                      <a16:colId xmlns:a16="http://schemas.microsoft.com/office/drawing/2014/main" val="1533429931"/>
                    </a:ext>
                  </a:extLst>
                </a:gridCol>
                <a:gridCol w="4584489">
                  <a:extLst>
                    <a:ext uri="{9D8B030D-6E8A-4147-A177-3AD203B41FA5}">
                      <a16:colId xmlns:a16="http://schemas.microsoft.com/office/drawing/2014/main" val="1780966770"/>
                    </a:ext>
                  </a:extLst>
                </a:gridCol>
                <a:gridCol w="4850268">
                  <a:extLst>
                    <a:ext uri="{9D8B030D-6E8A-4147-A177-3AD203B41FA5}">
                      <a16:colId xmlns:a16="http://schemas.microsoft.com/office/drawing/2014/main" val="4131387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Timeframe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5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7:30 – 8:00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Welcome / Check 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6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8:00 – 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Expanding the modern workplace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Interactive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23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9:00 – 9:15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2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9:15 – 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WBD: Design an M365 PP Collaborative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Hands On: Group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16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11:00 – 12:00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Lunch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42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12:00 – 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Team Challenge Deliver an M365 + PP Collaborative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Hands On: Group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77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2:00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Wrap Up the Day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108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3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80C2-DA0D-9049-8CB9-3C6B5171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883" y="3993072"/>
            <a:ext cx="9144000" cy="1758943"/>
          </a:xfrm>
        </p:spPr>
        <p:txBody>
          <a:bodyPr/>
          <a:lstStyle/>
          <a:p>
            <a:r>
              <a:rPr lang="en-US" sz="7200" b="1" dirty="0"/>
              <a:t>Thank you!!</a:t>
            </a:r>
            <a:br>
              <a:rPr lang="en-US" sz="7200" b="1" dirty="0"/>
            </a:br>
            <a:r>
              <a:rPr lang="en-US" u="sng" dirty="0"/>
              <a:t>https://aka.ms/CloudCoresurvey</a:t>
            </a:r>
            <a:endParaRPr lang="en-US" sz="7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BD8C7-7762-BC40-AF03-7BC361B87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868" y="3993072"/>
            <a:ext cx="2864928" cy="2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EB59FA-4F4A-4FCD-B588-9CF18B3B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473" y="544758"/>
            <a:ext cx="10158309" cy="553998"/>
          </a:xfrm>
        </p:spPr>
        <p:txBody>
          <a:bodyPr/>
          <a:lstStyle/>
          <a:p>
            <a:r>
              <a:rPr lang="en-US" dirty="0"/>
              <a:t>Transform business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9FF18-BB33-47FD-8297-A43DB0BC1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640" y="1973489"/>
            <a:ext cx="5169237" cy="1868204"/>
          </a:xfrm>
        </p:spPr>
        <p:txBody>
          <a:bodyPr/>
          <a:lstStyle/>
          <a:p>
            <a:pPr lvl="0" defTabSz="932395">
              <a:lnSpc>
                <a:spcPct val="90000"/>
              </a:lnSpc>
              <a:spcAft>
                <a:spcPts val="1800"/>
              </a:spcAft>
              <a:defRPr/>
            </a:pPr>
            <a:r>
              <a:rPr lang="en-US" kern="0" spc="-30" dirty="0">
                <a:gradFill>
                  <a:gsLst>
                    <a:gs pos="97872">
                      <a:srgbClr val="353535"/>
                    </a:gs>
                    <a:gs pos="76000">
                      <a:srgbClr val="353535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Automate processes and connect data with Power Automate</a:t>
            </a:r>
          </a:p>
          <a:p>
            <a:pPr lvl="0" defTabSz="932395">
              <a:lnSpc>
                <a:spcPct val="90000"/>
              </a:lnSpc>
              <a:spcAft>
                <a:spcPts val="1800"/>
              </a:spcAft>
              <a:defRPr/>
            </a:pPr>
            <a:r>
              <a:rPr lang="en-US" kern="0" spc="-30" dirty="0">
                <a:gradFill>
                  <a:gsLst>
                    <a:gs pos="97872">
                      <a:srgbClr val="353535"/>
                    </a:gs>
                    <a:gs pos="76000">
                      <a:srgbClr val="353535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Create custom forms and mobile apps with Power Apps</a:t>
            </a:r>
          </a:p>
        </p:txBody>
      </p:sp>
      <p:grpSp>
        <p:nvGrpSpPr>
          <p:cNvPr id="5" name="Graphic 67">
            <a:extLst>
              <a:ext uri="{FF2B5EF4-FFF2-40B4-BE49-F238E27FC236}">
                <a16:creationId xmlns:a16="http://schemas.microsoft.com/office/drawing/2014/main" id="{EB908FD3-B27C-427C-8129-69C6D9B4F201}"/>
              </a:ext>
            </a:extLst>
          </p:cNvPr>
          <p:cNvGrpSpPr>
            <a:grpSpLocks noChangeAspect="1"/>
          </p:cNvGrpSpPr>
          <p:nvPr/>
        </p:nvGrpSpPr>
        <p:grpSpPr>
          <a:xfrm>
            <a:off x="227819" y="478121"/>
            <a:ext cx="952441" cy="693454"/>
            <a:chOff x="6559545" y="688477"/>
            <a:chExt cx="219075" cy="1595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3C896E0-9BC2-49CC-B103-13BE4374AACA}"/>
                </a:ext>
              </a:extLst>
            </p:cNvPr>
            <p:cNvSpPr/>
            <p:nvPr/>
          </p:nvSpPr>
          <p:spPr>
            <a:xfrm>
              <a:off x="6559545" y="705106"/>
              <a:ext cx="190500" cy="142875"/>
            </a:xfrm>
            <a:custGeom>
              <a:avLst/>
              <a:gdLst/>
              <a:ahLst/>
              <a:cxnLst/>
              <a:rect l="0" t="0" r="0" b="0"/>
              <a:pathLst>
                <a:path w="190500" h="142875">
                  <a:moveTo>
                    <a:pt x="190500" y="128588"/>
                  </a:moveTo>
                  <a:lnTo>
                    <a:pt x="140018" y="128588"/>
                  </a:lnTo>
                  <a:cubicBezTo>
                    <a:pt x="126683" y="128588"/>
                    <a:pt x="115253" y="117158"/>
                    <a:pt x="115253" y="103823"/>
                  </a:cubicBezTo>
                  <a:lnTo>
                    <a:pt x="115253" y="90488"/>
                  </a:lnTo>
                  <a:cubicBezTo>
                    <a:pt x="115253" y="77153"/>
                    <a:pt x="103823" y="65723"/>
                    <a:pt x="90488" y="65723"/>
                  </a:cubicBezTo>
                  <a:moveTo>
                    <a:pt x="171450" y="147638"/>
                  </a:moveTo>
                  <a:lnTo>
                    <a:pt x="190500" y="128588"/>
                  </a:lnTo>
                  <a:lnTo>
                    <a:pt x="171450" y="109538"/>
                  </a:lnTo>
                  <a:moveTo>
                    <a:pt x="19050" y="9525"/>
                  </a:moveTo>
                  <a:cubicBezTo>
                    <a:pt x="24765" y="9525"/>
                    <a:pt x="28575" y="13335"/>
                    <a:pt x="28575" y="19050"/>
                  </a:cubicBezTo>
                  <a:cubicBezTo>
                    <a:pt x="28575" y="24765"/>
                    <a:pt x="24765" y="28575"/>
                    <a:pt x="19050" y="28575"/>
                  </a:cubicBezTo>
                  <a:cubicBezTo>
                    <a:pt x="13335" y="28575"/>
                    <a:pt x="9525" y="24765"/>
                    <a:pt x="9525" y="19050"/>
                  </a:cubicBezTo>
                  <a:cubicBezTo>
                    <a:pt x="9525" y="13335"/>
                    <a:pt x="13335" y="9525"/>
                    <a:pt x="19050" y="9525"/>
                  </a:cubicBezTo>
                  <a:close/>
                  <a:moveTo>
                    <a:pt x="32385" y="32385"/>
                  </a:moveTo>
                  <a:lnTo>
                    <a:pt x="25718" y="25718"/>
                  </a:lnTo>
                  <a:moveTo>
                    <a:pt x="12383" y="12383"/>
                  </a:moveTo>
                  <a:lnTo>
                    <a:pt x="5715" y="5715"/>
                  </a:lnTo>
                  <a:moveTo>
                    <a:pt x="25718" y="12383"/>
                  </a:moveTo>
                  <a:lnTo>
                    <a:pt x="32385" y="5715"/>
                  </a:lnTo>
                  <a:moveTo>
                    <a:pt x="12383" y="25718"/>
                  </a:moveTo>
                  <a:lnTo>
                    <a:pt x="5715" y="32385"/>
                  </a:lnTo>
                  <a:moveTo>
                    <a:pt x="19050" y="0"/>
                  </a:moveTo>
                  <a:lnTo>
                    <a:pt x="19050" y="9525"/>
                  </a:lnTo>
                  <a:moveTo>
                    <a:pt x="19050" y="38100"/>
                  </a:moveTo>
                  <a:lnTo>
                    <a:pt x="19050" y="28575"/>
                  </a:lnTo>
                  <a:moveTo>
                    <a:pt x="38100" y="19050"/>
                  </a:moveTo>
                  <a:lnTo>
                    <a:pt x="28575" y="19050"/>
                  </a:lnTo>
                  <a:moveTo>
                    <a:pt x="0" y="19050"/>
                  </a:moveTo>
                  <a:lnTo>
                    <a:pt x="9525" y="19050"/>
                  </a:lnTo>
                </a:path>
              </a:pathLst>
            </a:custGeom>
            <a:noFill/>
            <a:ln w="22225" cap="flat">
              <a:solidFill>
                <a:srgbClr val="231F2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9ED213B-E152-450A-8A6F-804256132A15}"/>
                </a:ext>
              </a:extLst>
            </p:cNvPr>
            <p:cNvSpPr/>
            <p:nvPr/>
          </p:nvSpPr>
          <p:spPr>
            <a:xfrm>
              <a:off x="6759570" y="688477"/>
              <a:ext cx="19050" cy="38100"/>
            </a:xfrm>
            <a:custGeom>
              <a:avLst/>
              <a:gdLst/>
              <a:ahLst/>
              <a:cxnLst/>
              <a:rect l="0" t="0" r="0" b="0"/>
              <a:pathLst>
                <a:path w="19050" h="38100">
                  <a:moveTo>
                    <a:pt x="0" y="38100"/>
                  </a:moveTo>
                  <a:lnTo>
                    <a:pt x="19050" y="19050"/>
                  </a:lnTo>
                  <a:lnTo>
                    <a:pt x="0" y="0"/>
                  </a:lnTo>
                </a:path>
              </a:pathLst>
            </a:custGeom>
            <a:noFill/>
            <a:ln w="22225" cap="flat">
              <a:solidFill>
                <a:srgbClr val="0070C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909FB5-FE6A-4D8E-86D7-0F2C64A53C3A}"/>
                </a:ext>
              </a:extLst>
            </p:cNvPr>
            <p:cNvSpPr/>
            <p:nvPr/>
          </p:nvSpPr>
          <p:spPr>
            <a:xfrm>
              <a:off x="6578595" y="693239"/>
              <a:ext cx="190500" cy="95250"/>
            </a:xfrm>
            <a:custGeom>
              <a:avLst/>
              <a:gdLst/>
              <a:ahLst/>
              <a:cxnLst/>
              <a:rect l="0" t="0" r="0" b="0"/>
              <a:pathLst>
                <a:path w="190500" h="95250">
                  <a:moveTo>
                    <a:pt x="198120" y="14288"/>
                  </a:moveTo>
                  <a:lnTo>
                    <a:pt x="144780" y="14288"/>
                  </a:lnTo>
                  <a:cubicBezTo>
                    <a:pt x="131445" y="14288"/>
                    <a:pt x="120015" y="25718"/>
                    <a:pt x="120015" y="39053"/>
                  </a:cubicBezTo>
                  <a:lnTo>
                    <a:pt x="120015" y="52388"/>
                  </a:lnTo>
                  <a:cubicBezTo>
                    <a:pt x="120015" y="65723"/>
                    <a:pt x="108585" y="77153"/>
                    <a:pt x="95250" y="77153"/>
                  </a:cubicBezTo>
                  <a:lnTo>
                    <a:pt x="40005" y="77153"/>
                  </a:lnTo>
                  <a:moveTo>
                    <a:pt x="35243" y="64770"/>
                  </a:moveTo>
                  <a:cubicBezTo>
                    <a:pt x="41910" y="71438"/>
                    <a:pt x="41910" y="80963"/>
                    <a:pt x="35243" y="87630"/>
                  </a:cubicBezTo>
                  <a:cubicBezTo>
                    <a:pt x="28575" y="94298"/>
                    <a:pt x="19050" y="94298"/>
                    <a:pt x="12383" y="87630"/>
                  </a:cubicBezTo>
                  <a:cubicBezTo>
                    <a:pt x="5715" y="80963"/>
                    <a:pt x="5715" y="71438"/>
                    <a:pt x="12383" y="64770"/>
                  </a:cubicBezTo>
                  <a:cubicBezTo>
                    <a:pt x="19050" y="58103"/>
                    <a:pt x="28575" y="59055"/>
                    <a:pt x="35243" y="64770"/>
                  </a:cubicBezTo>
                  <a:close/>
                  <a:moveTo>
                    <a:pt x="35243" y="87630"/>
                  </a:moveTo>
                  <a:lnTo>
                    <a:pt x="40958" y="93345"/>
                  </a:lnTo>
                  <a:moveTo>
                    <a:pt x="12383" y="87630"/>
                  </a:moveTo>
                  <a:lnTo>
                    <a:pt x="6668" y="93345"/>
                  </a:lnTo>
                  <a:moveTo>
                    <a:pt x="12383" y="64770"/>
                  </a:moveTo>
                  <a:lnTo>
                    <a:pt x="6668" y="59055"/>
                  </a:lnTo>
                  <a:moveTo>
                    <a:pt x="23813" y="100013"/>
                  </a:moveTo>
                  <a:lnTo>
                    <a:pt x="23813" y="92393"/>
                  </a:lnTo>
                  <a:moveTo>
                    <a:pt x="0" y="76200"/>
                  </a:moveTo>
                  <a:lnTo>
                    <a:pt x="7620" y="76200"/>
                  </a:lnTo>
                  <a:moveTo>
                    <a:pt x="23813" y="60008"/>
                  </a:moveTo>
                  <a:lnTo>
                    <a:pt x="23813" y="52388"/>
                  </a:lnTo>
                  <a:moveTo>
                    <a:pt x="35243" y="64770"/>
                  </a:moveTo>
                  <a:lnTo>
                    <a:pt x="40958" y="59055"/>
                  </a:lnTo>
                  <a:moveTo>
                    <a:pt x="70485" y="15240"/>
                  </a:moveTo>
                  <a:cubicBezTo>
                    <a:pt x="78105" y="22860"/>
                    <a:pt x="78105" y="34290"/>
                    <a:pt x="70485" y="41910"/>
                  </a:cubicBezTo>
                  <a:cubicBezTo>
                    <a:pt x="62865" y="49530"/>
                    <a:pt x="51435" y="49530"/>
                    <a:pt x="43815" y="41910"/>
                  </a:cubicBezTo>
                  <a:cubicBezTo>
                    <a:pt x="36195" y="34290"/>
                    <a:pt x="36195" y="22860"/>
                    <a:pt x="43815" y="15240"/>
                  </a:cubicBezTo>
                  <a:cubicBezTo>
                    <a:pt x="51435" y="7620"/>
                    <a:pt x="62865" y="7620"/>
                    <a:pt x="70485" y="15240"/>
                  </a:cubicBezTo>
                  <a:close/>
                  <a:moveTo>
                    <a:pt x="70485" y="41910"/>
                  </a:moveTo>
                  <a:lnTo>
                    <a:pt x="77153" y="48578"/>
                  </a:lnTo>
                  <a:moveTo>
                    <a:pt x="43815" y="41910"/>
                  </a:moveTo>
                  <a:lnTo>
                    <a:pt x="37148" y="48578"/>
                  </a:lnTo>
                  <a:moveTo>
                    <a:pt x="43815" y="15240"/>
                  </a:moveTo>
                  <a:lnTo>
                    <a:pt x="37148" y="8573"/>
                  </a:lnTo>
                  <a:moveTo>
                    <a:pt x="57150" y="57150"/>
                  </a:moveTo>
                  <a:lnTo>
                    <a:pt x="57150" y="47625"/>
                  </a:lnTo>
                  <a:moveTo>
                    <a:pt x="28575" y="28575"/>
                  </a:moveTo>
                  <a:lnTo>
                    <a:pt x="38100" y="28575"/>
                  </a:lnTo>
                  <a:moveTo>
                    <a:pt x="57150" y="9525"/>
                  </a:moveTo>
                  <a:lnTo>
                    <a:pt x="57150" y="0"/>
                  </a:lnTo>
                  <a:moveTo>
                    <a:pt x="70485" y="15240"/>
                  </a:moveTo>
                  <a:lnTo>
                    <a:pt x="77153" y="8573"/>
                  </a:lnTo>
                  <a:moveTo>
                    <a:pt x="76200" y="28575"/>
                  </a:moveTo>
                  <a:lnTo>
                    <a:pt x="85725" y="28575"/>
                  </a:lnTo>
                </a:path>
              </a:pathLst>
            </a:custGeom>
            <a:noFill/>
            <a:ln w="22225" cap="flat">
              <a:solidFill>
                <a:srgbClr val="0070C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55010C-9136-4779-9B51-551100A3A7E0}"/>
              </a:ext>
            </a:extLst>
          </p:cNvPr>
          <p:cNvGrpSpPr/>
          <p:nvPr/>
        </p:nvGrpSpPr>
        <p:grpSpPr>
          <a:xfrm>
            <a:off x="5988002" y="1842866"/>
            <a:ext cx="3120829" cy="2961249"/>
            <a:chOff x="5988002" y="1842866"/>
            <a:chExt cx="3120829" cy="29612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707FA3-19F4-4CB2-A3DC-7F2DC6B9AEB2}"/>
                </a:ext>
              </a:extLst>
            </p:cNvPr>
            <p:cNvSpPr/>
            <p:nvPr/>
          </p:nvSpPr>
          <p:spPr>
            <a:xfrm>
              <a:off x="6133030" y="3830743"/>
              <a:ext cx="2817321" cy="70465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ctr" defTabSz="91385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8850">
                        <a:srgbClr val="1A1A1A"/>
                      </a:gs>
                      <a:gs pos="51000">
                        <a:srgbClr val="1A1A1A"/>
                      </a:gs>
                    </a:gsLst>
                  </a:gradFill>
                  <a:effectLst/>
                  <a:uLnTx/>
                  <a:uFillTx/>
                  <a:latin typeface="Segoe UI Semilight" panose="020B0402040204020203" pitchFamily="34" charset="0"/>
                  <a:ea typeface="Segoe UI Light" charset="0"/>
                  <a:cs typeface="Segoe UI Semilight" panose="020B0402040204020203" pitchFamily="34" charset="0"/>
                </a:rPr>
                <a:t>Transform</a:t>
              </a:r>
              <a:br>
                <a: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8850">
                        <a:srgbClr val="1A1A1A"/>
                      </a:gs>
                      <a:gs pos="51000">
                        <a:srgbClr val="1A1A1A"/>
                      </a:gs>
                    </a:gsLst>
                  </a:gradFill>
                  <a:effectLst/>
                  <a:uLnTx/>
                  <a:uFillTx/>
                  <a:latin typeface="Segoe UI Semilight" panose="020B0402040204020203" pitchFamily="34" charset="0"/>
                  <a:ea typeface="Segoe UI Light" charset="0"/>
                  <a:cs typeface="Segoe UI Semilight" panose="020B0402040204020203" pitchFamily="34" charset="0"/>
                </a:rPr>
              </a:br>
              <a:r>
                <a: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8850">
                        <a:srgbClr val="1A1A1A"/>
                      </a:gs>
                      <a:gs pos="51000">
                        <a:srgbClr val="1A1A1A"/>
                      </a:gs>
                    </a:gsLst>
                  </a:gradFill>
                  <a:effectLst/>
                  <a:uLnTx/>
                  <a:uFillTx/>
                  <a:latin typeface="Segoe UI Semilight" panose="020B0402040204020203" pitchFamily="34" charset="0"/>
                  <a:ea typeface="Segoe UI Light" charset="0"/>
                  <a:cs typeface="Segoe UI Semilight" panose="020B0402040204020203" pitchFamily="34" charset="0"/>
                </a:rPr>
                <a:t>business processes</a:t>
              </a:r>
            </a:p>
          </p:txBody>
        </p:sp>
        <p:grpSp>
          <p:nvGrpSpPr>
            <p:cNvPr id="13" name="Graphic 67">
              <a:extLst>
                <a:ext uri="{FF2B5EF4-FFF2-40B4-BE49-F238E27FC236}">
                  <a16:creationId xmlns:a16="http://schemas.microsoft.com/office/drawing/2014/main" id="{04CFC39B-D888-4C79-83C7-0B2436AE95E2}"/>
                </a:ext>
              </a:extLst>
            </p:cNvPr>
            <p:cNvGrpSpPr/>
            <p:nvPr/>
          </p:nvGrpSpPr>
          <p:grpSpPr>
            <a:xfrm>
              <a:off x="6731365" y="2145654"/>
              <a:ext cx="1620651" cy="1179963"/>
              <a:chOff x="6559545" y="688477"/>
              <a:chExt cx="219075" cy="159504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526FF2E-92D0-493B-927C-B04EDF735A43}"/>
                  </a:ext>
                </a:extLst>
              </p:cNvPr>
              <p:cNvSpPr/>
              <p:nvPr/>
            </p:nvSpPr>
            <p:spPr>
              <a:xfrm>
                <a:off x="6559545" y="705106"/>
                <a:ext cx="190500" cy="142875"/>
              </a:xfrm>
              <a:custGeom>
                <a:avLst/>
                <a:gdLst/>
                <a:ahLst/>
                <a:cxnLst/>
                <a:rect l="0" t="0" r="0" b="0"/>
                <a:pathLst>
                  <a:path w="190500" h="142875">
                    <a:moveTo>
                      <a:pt x="190500" y="128588"/>
                    </a:moveTo>
                    <a:lnTo>
                      <a:pt x="140018" y="128588"/>
                    </a:lnTo>
                    <a:cubicBezTo>
                      <a:pt x="126683" y="128588"/>
                      <a:pt x="115253" y="117158"/>
                      <a:pt x="115253" y="103823"/>
                    </a:cubicBezTo>
                    <a:lnTo>
                      <a:pt x="115253" y="90488"/>
                    </a:lnTo>
                    <a:cubicBezTo>
                      <a:pt x="115253" y="77153"/>
                      <a:pt x="103823" y="65723"/>
                      <a:pt x="90488" y="65723"/>
                    </a:cubicBezTo>
                    <a:moveTo>
                      <a:pt x="171450" y="147638"/>
                    </a:moveTo>
                    <a:lnTo>
                      <a:pt x="190500" y="128588"/>
                    </a:lnTo>
                    <a:lnTo>
                      <a:pt x="171450" y="109538"/>
                    </a:lnTo>
                    <a:moveTo>
                      <a:pt x="19050" y="9525"/>
                    </a:moveTo>
                    <a:cubicBezTo>
                      <a:pt x="24765" y="9525"/>
                      <a:pt x="28575" y="13335"/>
                      <a:pt x="28575" y="19050"/>
                    </a:cubicBezTo>
                    <a:cubicBezTo>
                      <a:pt x="28575" y="24765"/>
                      <a:pt x="24765" y="28575"/>
                      <a:pt x="19050" y="28575"/>
                    </a:cubicBezTo>
                    <a:cubicBezTo>
                      <a:pt x="13335" y="28575"/>
                      <a:pt x="9525" y="24765"/>
                      <a:pt x="9525" y="19050"/>
                    </a:cubicBezTo>
                    <a:cubicBezTo>
                      <a:pt x="9525" y="13335"/>
                      <a:pt x="13335" y="9525"/>
                      <a:pt x="19050" y="9525"/>
                    </a:cubicBezTo>
                    <a:close/>
                    <a:moveTo>
                      <a:pt x="32385" y="32385"/>
                    </a:moveTo>
                    <a:lnTo>
                      <a:pt x="25718" y="25718"/>
                    </a:lnTo>
                    <a:moveTo>
                      <a:pt x="12383" y="12383"/>
                    </a:moveTo>
                    <a:lnTo>
                      <a:pt x="5715" y="5715"/>
                    </a:lnTo>
                    <a:moveTo>
                      <a:pt x="25718" y="12383"/>
                    </a:moveTo>
                    <a:lnTo>
                      <a:pt x="32385" y="5715"/>
                    </a:lnTo>
                    <a:moveTo>
                      <a:pt x="12383" y="25718"/>
                    </a:moveTo>
                    <a:lnTo>
                      <a:pt x="5715" y="32385"/>
                    </a:lnTo>
                    <a:moveTo>
                      <a:pt x="19050" y="0"/>
                    </a:moveTo>
                    <a:lnTo>
                      <a:pt x="19050" y="9525"/>
                    </a:lnTo>
                    <a:moveTo>
                      <a:pt x="19050" y="38100"/>
                    </a:moveTo>
                    <a:lnTo>
                      <a:pt x="19050" y="28575"/>
                    </a:lnTo>
                    <a:moveTo>
                      <a:pt x="38100" y="19050"/>
                    </a:moveTo>
                    <a:lnTo>
                      <a:pt x="28575" y="19050"/>
                    </a:lnTo>
                    <a:moveTo>
                      <a:pt x="0" y="19050"/>
                    </a:moveTo>
                    <a:lnTo>
                      <a:pt x="9525" y="19050"/>
                    </a:lnTo>
                  </a:path>
                </a:pathLst>
              </a:custGeom>
              <a:noFill/>
              <a:ln w="317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1280907-1A9C-4DA7-9AC3-BEA4A3D801DB}"/>
                  </a:ext>
                </a:extLst>
              </p:cNvPr>
              <p:cNvSpPr/>
              <p:nvPr/>
            </p:nvSpPr>
            <p:spPr>
              <a:xfrm>
                <a:off x="6759570" y="688477"/>
                <a:ext cx="19050" cy="38100"/>
              </a:xfrm>
              <a:custGeom>
                <a:avLst/>
                <a:gdLst/>
                <a:ahLst/>
                <a:cxnLst/>
                <a:rect l="0" t="0" r="0" b="0"/>
                <a:pathLst>
                  <a:path w="19050" h="38100">
                    <a:moveTo>
                      <a:pt x="0" y="38100"/>
                    </a:moveTo>
                    <a:lnTo>
                      <a:pt x="19050" y="19050"/>
                    </a:lnTo>
                    <a:lnTo>
                      <a:pt x="0" y="0"/>
                    </a:lnTo>
                  </a:path>
                </a:pathLst>
              </a:custGeom>
              <a:noFill/>
              <a:ln w="31750" cap="flat">
                <a:solidFill>
                  <a:srgbClr val="0070C0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96A4640-0F0A-4749-9F46-6B94E5E3D4E5}"/>
                  </a:ext>
                </a:extLst>
              </p:cNvPr>
              <p:cNvSpPr/>
              <p:nvPr/>
            </p:nvSpPr>
            <p:spPr>
              <a:xfrm>
                <a:off x="6578595" y="693239"/>
                <a:ext cx="190500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190500" h="95250">
                    <a:moveTo>
                      <a:pt x="198120" y="14288"/>
                    </a:moveTo>
                    <a:lnTo>
                      <a:pt x="144780" y="14288"/>
                    </a:lnTo>
                    <a:cubicBezTo>
                      <a:pt x="131445" y="14288"/>
                      <a:pt x="120015" y="25718"/>
                      <a:pt x="120015" y="39053"/>
                    </a:cubicBezTo>
                    <a:lnTo>
                      <a:pt x="120015" y="52388"/>
                    </a:lnTo>
                    <a:cubicBezTo>
                      <a:pt x="120015" y="65723"/>
                      <a:pt x="108585" y="77153"/>
                      <a:pt x="95250" y="77153"/>
                    </a:cubicBezTo>
                    <a:lnTo>
                      <a:pt x="40005" y="77153"/>
                    </a:lnTo>
                    <a:moveTo>
                      <a:pt x="35243" y="64770"/>
                    </a:moveTo>
                    <a:cubicBezTo>
                      <a:pt x="41910" y="71438"/>
                      <a:pt x="41910" y="80963"/>
                      <a:pt x="35243" y="87630"/>
                    </a:cubicBezTo>
                    <a:cubicBezTo>
                      <a:pt x="28575" y="94298"/>
                      <a:pt x="19050" y="94298"/>
                      <a:pt x="12383" y="87630"/>
                    </a:cubicBezTo>
                    <a:cubicBezTo>
                      <a:pt x="5715" y="80963"/>
                      <a:pt x="5715" y="71438"/>
                      <a:pt x="12383" y="64770"/>
                    </a:cubicBezTo>
                    <a:cubicBezTo>
                      <a:pt x="19050" y="58103"/>
                      <a:pt x="28575" y="59055"/>
                      <a:pt x="35243" y="64770"/>
                    </a:cubicBezTo>
                    <a:close/>
                    <a:moveTo>
                      <a:pt x="35243" y="87630"/>
                    </a:moveTo>
                    <a:lnTo>
                      <a:pt x="40958" y="93345"/>
                    </a:lnTo>
                    <a:moveTo>
                      <a:pt x="12383" y="87630"/>
                    </a:moveTo>
                    <a:lnTo>
                      <a:pt x="6668" y="93345"/>
                    </a:lnTo>
                    <a:moveTo>
                      <a:pt x="12383" y="64770"/>
                    </a:moveTo>
                    <a:lnTo>
                      <a:pt x="6668" y="59055"/>
                    </a:lnTo>
                    <a:moveTo>
                      <a:pt x="23813" y="100013"/>
                    </a:moveTo>
                    <a:lnTo>
                      <a:pt x="23813" y="92393"/>
                    </a:lnTo>
                    <a:moveTo>
                      <a:pt x="0" y="76200"/>
                    </a:moveTo>
                    <a:lnTo>
                      <a:pt x="7620" y="76200"/>
                    </a:lnTo>
                    <a:moveTo>
                      <a:pt x="23813" y="60008"/>
                    </a:moveTo>
                    <a:lnTo>
                      <a:pt x="23813" y="52388"/>
                    </a:lnTo>
                    <a:moveTo>
                      <a:pt x="35243" y="64770"/>
                    </a:moveTo>
                    <a:lnTo>
                      <a:pt x="40958" y="59055"/>
                    </a:lnTo>
                    <a:moveTo>
                      <a:pt x="70485" y="15240"/>
                    </a:moveTo>
                    <a:cubicBezTo>
                      <a:pt x="78105" y="22860"/>
                      <a:pt x="78105" y="34290"/>
                      <a:pt x="70485" y="41910"/>
                    </a:cubicBezTo>
                    <a:cubicBezTo>
                      <a:pt x="62865" y="49530"/>
                      <a:pt x="51435" y="49530"/>
                      <a:pt x="43815" y="41910"/>
                    </a:cubicBezTo>
                    <a:cubicBezTo>
                      <a:pt x="36195" y="34290"/>
                      <a:pt x="36195" y="22860"/>
                      <a:pt x="43815" y="15240"/>
                    </a:cubicBezTo>
                    <a:cubicBezTo>
                      <a:pt x="51435" y="7620"/>
                      <a:pt x="62865" y="7620"/>
                      <a:pt x="70485" y="15240"/>
                    </a:cubicBezTo>
                    <a:close/>
                    <a:moveTo>
                      <a:pt x="70485" y="41910"/>
                    </a:moveTo>
                    <a:lnTo>
                      <a:pt x="77153" y="48578"/>
                    </a:lnTo>
                    <a:moveTo>
                      <a:pt x="43815" y="41910"/>
                    </a:moveTo>
                    <a:lnTo>
                      <a:pt x="37148" y="48578"/>
                    </a:lnTo>
                    <a:moveTo>
                      <a:pt x="43815" y="15240"/>
                    </a:moveTo>
                    <a:lnTo>
                      <a:pt x="37148" y="8573"/>
                    </a:lnTo>
                    <a:moveTo>
                      <a:pt x="57150" y="57150"/>
                    </a:moveTo>
                    <a:lnTo>
                      <a:pt x="57150" y="47625"/>
                    </a:lnTo>
                    <a:moveTo>
                      <a:pt x="28575" y="28575"/>
                    </a:moveTo>
                    <a:lnTo>
                      <a:pt x="38100" y="28575"/>
                    </a:lnTo>
                    <a:moveTo>
                      <a:pt x="57150" y="9525"/>
                    </a:moveTo>
                    <a:lnTo>
                      <a:pt x="57150" y="0"/>
                    </a:lnTo>
                    <a:moveTo>
                      <a:pt x="70485" y="15240"/>
                    </a:moveTo>
                    <a:lnTo>
                      <a:pt x="77153" y="8573"/>
                    </a:lnTo>
                    <a:moveTo>
                      <a:pt x="76200" y="28575"/>
                    </a:moveTo>
                    <a:lnTo>
                      <a:pt x="85725" y="28575"/>
                    </a:lnTo>
                  </a:path>
                </a:pathLst>
              </a:custGeom>
              <a:noFill/>
              <a:ln w="31750" cap="flat">
                <a:solidFill>
                  <a:srgbClr val="0070C0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29E4CA-D248-4F63-8226-9C873E0A6B36}"/>
                </a:ext>
              </a:extLst>
            </p:cNvPr>
            <p:cNvSpPr/>
            <p:nvPr/>
          </p:nvSpPr>
          <p:spPr bwMode="auto">
            <a:xfrm>
              <a:off x="5988002" y="1842866"/>
              <a:ext cx="3120829" cy="2961249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AF7AF3-17FF-4AA8-A436-362EA02FEC64}"/>
              </a:ext>
            </a:extLst>
          </p:cNvPr>
          <p:cNvGrpSpPr/>
          <p:nvPr/>
        </p:nvGrpSpPr>
        <p:grpSpPr>
          <a:xfrm>
            <a:off x="5625344" y="889072"/>
            <a:ext cx="10246660" cy="6122424"/>
            <a:chOff x="6396602" y="889072"/>
            <a:chExt cx="10246660" cy="6122424"/>
          </a:xfrm>
        </p:grpSpPr>
        <p:pic>
          <p:nvPicPr>
            <p:cNvPr id="20" name="One Drive Image">
              <a:extLst>
                <a:ext uri="{FF2B5EF4-FFF2-40B4-BE49-F238E27FC236}">
                  <a16:creationId xmlns:a16="http://schemas.microsoft.com/office/drawing/2014/main" id="{AD39F5DC-73EB-4BEB-A2C2-3611E3227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6602" y="889072"/>
              <a:ext cx="6568193" cy="610545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30A35A-ADB2-4297-9113-7FBDF1DDE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402" y="1636137"/>
              <a:ext cx="9560860" cy="5375359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34D0319-B4A5-4945-BD92-ECFB9F205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580" y="4804115"/>
            <a:ext cx="215771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70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D8723-7A33-4B54-BD47-A8C65904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Automate &amp; Power Apps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470AF-AF61-499D-83B5-8739C74CC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95229"/>
            <a:ext cx="5848968" cy="36933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Build modern business apps – fast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4406B7-969A-4800-981D-2F0EA80057FE}"/>
              </a:ext>
            </a:extLst>
          </p:cNvPr>
          <p:cNvSpPr/>
          <p:nvPr/>
        </p:nvSpPr>
        <p:spPr bwMode="auto">
          <a:xfrm>
            <a:off x="6894415" y="0"/>
            <a:ext cx="5297586" cy="68580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262432-A015-4650-9D44-597B2033DB0C}"/>
              </a:ext>
            </a:extLst>
          </p:cNvPr>
          <p:cNvSpPr txBox="1">
            <a:spLocks/>
          </p:cNvSpPr>
          <p:nvPr/>
        </p:nvSpPr>
        <p:spPr>
          <a:xfrm>
            <a:off x="588263" y="2179372"/>
            <a:ext cx="5848968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Empower line of business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4C85C4C-0887-414D-B708-77110AF4B0B3}"/>
              </a:ext>
            </a:extLst>
          </p:cNvPr>
          <p:cNvSpPr txBox="1">
            <a:spLocks/>
          </p:cNvSpPr>
          <p:nvPr/>
        </p:nvSpPr>
        <p:spPr>
          <a:xfrm>
            <a:off x="588263" y="2963515"/>
            <a:ext cx="5848968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Enable developers to extend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23AC86-9AC3-434D-A450-3EE9245C940C}"/>
              </a:ext>
            </a:extLst>
          </p:cNvPr>
          <p:cNvGrpSpPr/>
          <p:nvPr/>
        </p:nvGrpSpPr>
        <p:grpSpPr>
          <a:xfrm>
            <a:off x="7708807" y="394642"/>
            <a:ext cx="3657603" cy="5090674"/>
            <a:chOff x="7708807" y="394642"/>
            <a:chExt cx="3657603" cy="5090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D13F3B-6633-4C58-B2B1-6C134C0AF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0173" y="394642"/>
              <a:ext cx="3109886" cy="1699035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6C7F0C-047B-4CDD-A548-0564C2247C6B}"/>
                </a:ext>
              </a:extLst>
            </p:cNvPr>
            <p:cNvGrpSpPr/>
            <p:nvPr/>
          </p:nvGrpSpPr>
          <p:grpSpPr>
            <a:xfrm>
              <a:off x="7708810" y="2210858"/>
              <a:ext cx="3657600" cy="1993024"/>
              <a:chOff x="7708810" y="4573722"/>
              <a:chExt cx="3657600" cy="199302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83F6316-CA83-4A5E-990F-FD37D9FCBF71}"/>
                  </a:ext>
                </a:extLst>
              </p:cNvPr>
              <p:cNvGrpSpPr/>
              <p:nvPr/>
            </p:nvGrpSpPr>
            <p:grpSpPr>
              <a:xfrm>
                <a:off x="7742210" y="4573722"/>
                <a:ext cx="3355941" cy="663024"/>
                <a:chOff x="8088267" y="2761188"/>
                <a:chExt cx="3355941" cy="66302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8492D1-148A-4038-85A7-9882ACF01131}"/>
                    </a:ext>
                  </a:extLst>
                </p:cNvPr>
                <p:cNvSpPr txBox="1"/>
                <p:nvPr/>
              </p:nvSpPr>
              <p:spPr>
                <a:xfrm>
                  <a:off x="8088267" y="3110280"/>
                  <a:ext cx="959430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Measure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83A308-28D1-41F8-92DA-2AAA7FED3976}"/>
                    </a:ext>
                  </a:extLst>
                </p:cNvPr>
                <p:cNvSpPr txBox="1"/>
                <p:nvPr/>
              </p:nvSpPr>
              <p:spPr>
                <a:xfrm>
                  <a:off x="9345704" y="3110280"/>
                  <a:ext cx="1075935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Automate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D326D74-B3A1-414C-9F25-C685F2AE9D9E}"/>
                    </a:ext>
                  </a:extLst>
                </p:cNvPr>
                <p:cNvSpPr txBox="1"/>
                <p:nvPr/>
              </p:nvSpPr>
              <p:spPr>
                <a:xfrm>
                  <a:off x="10962986" y="3110280"/>
                  <a:ext cx="481222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Act</a:t>
                  </a:r>
                </a:p>
              </p:txBody>
            </p:sp>
            <p:cxnSp>
              <p:nvCxnSpPr>
                <p:cNvPr id="9" name="Connector: Elbow 8">
                  <a:extLst>
                    <a:ext uri="{FF2B5EF4-FFF2-40B4-BE49-F238E27FC236}">
                      <a16:creationId xmlns:a16="http://schemas.microsoft.com/office/drawing/2014/main" id="{8773C222-44CD-4D29-AE5F-49B6F6F843C3}"/>
                    </a:ext>
                  </a:extLst>
                </p:cNvPr>
                <p:cNvCxnSpPr>
                  <a:stCxn id="8" idx="0"/>
                </p:cNvCxnSpPr>
                <p:nvPr/>
              </p:nvCxnSpPr>
              <p:spPr>
                <a:xfrm rot="16200000" flipV="1">
                  <a:off x="10458945" y="2365627"/>
                  <a:ext cx="169378" cy="1319927"/>
                </a:xfrm>
                <a:prstGeom prst="bentConnector2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3B0701EB-BC33-4E74-BCC3-2E4822C63F20}"/>
                    </a:ext>
                  </a:extLst>
                </p:cNvPr>
                <p:cNvCxnSpPr>
                  <a:endCxn id="7" idx="0"/>
                </p:cNvCxnSpPr>
                <p:nvPr/>
              </p:nvCxnSpPr>
              <p:spPr>
                <a:xfrm>
                  <a:off x="9883667" y="2761188"/>
                  <a:ext cx="3" cy="34909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nector: Elbow 10">
                  <a:extLst>
                    <a:ext uri="{FF2B5EF4-FFF2-40B4-BE49-F238E27FC236}">
                      <a16:creationId xmlns:a16="http://schemas.microsoft.com/office/drawing/2014/main" id="{A6E66BC0-C9ED-4D1B-B233-43EAE557C792}"/>
                    </a:ext>
                  </a:extLst>
                </p:cNvPr>
                <p:cNvCxnSpPr>
                  <a:endCxn id="6" idx="0"/>
                </p:cNvCxnSpPr>
                <p:nvPr/>
              </p:nvCxnSpPr>
              <p:spPr>
                <a:xfrm rot="10800000" flipV="1">
                  <a:off x="8567982" y="2940900"/>
                  <a:ext cx="1315687" cy="169380"/>
                </a:xfrm>
                <a:prstGeom prst="bentConnector2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B3D833-1B77-4CC2-8928-ACEE2A9CC209}"/>
                  </a:ext>
                </a:extLst>
              </p:cNvPr>
              <p:cNvGrpSpPr/>
              <p:nvPr/>
            </p:nvGrpSpPr>
            <p:grpSpPr>
              <a:xfrm>
                <a:off x="7708810" y="5339941"/>
                <a:ext cx="3657600" cy="1226805"/>
                <a:chOff x="8041312" y="2753524"/>
                <a:chExt cx="3657600" cy="1226805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2760C13-1D43-4EA7-A06B-05FBF3658F66}"/>
                    </a:ext>
                  </a:extLst>
                </p:cNvPr>
                <p:cNvSpPr txBox="1"/>
                <p:nvPr/>
              </p:nvSpPr>
              <p:spPr>
                <a:xfrm>
                  <a:off x="9303256" y="2753524"/>
                  <a:ext cx="1133708" cy="286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Power users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5C15C37-1774-4249-9B01-7130BB7F8052}"/>
                    </a:ext>
                  </a:extLst>
                </p:cNvPr>
                <p:cNvSpPr txBox="1"/>
                <p:nvPr/>
              </p:nvSpPr>
              <p:spPr>
                <a:xfrm>
                  <a:off x="8331692" y="3583757"/>
                  <a:ext cx="967893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Power BI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14B8AE1-83BD-4E30-BE48-A0B1A9C95F0C}"/>
                    </a:ext>
                  </a:extLst>
                </p:cNvPr>
                <p:cNvSpPr txBox="1"/>
                <p:nvPr/>
              </p:nvSpPr>
              <p:spPr>
                <a:xfrm>
                  <a:off x="10335510" y="3585990"/>
                  <a:ext cx="1200329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PowerApps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C2A2D9-4DF2-4D0B-892A-1BA22C0B761D}"/>
                    </a:ext>
                  </a:extLst>
                </p:cNvPr>
                <p:cNvSpPr txBox="1"/>
                <p:nvPr/>
              </p:nvSpPr>
              <p:spPr>
                <a:xfrm>
                  <a:off x="9567784" y="3585990"/>
                  <a:ext cx="604653" cy="313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Flow</a:t>
                  </a: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CAF68DD7-7C6D-4983-8671-888C731CE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41079" y="3102193"/>
                  <a:ext cx="560936" cy="42136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8A7DFB35-A14D-42D2-B26E-B6CE63F2E2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89965" y="3102193"/>
                  <a:ext cx="560293" cy="42136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D8E7D8EA-53FB-4A06-A88F-44D2C0551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100000"/>
                </a:blip>
                <a:stretch>
                  <a:fillRect/>
                </a:stretch>
              </p:blipFill>
              <p:spPr>
                <a:xfrm>
                  <a:off x="8538852" y="3102193"/>
                  <a:ext cx="553574" cy="419127"/>
                </a:xfrm>
                <a:prstGeom prst="rect">
                  <a:avLst/>
                </a:prstGeom>
              </p:spPr>
            </p:pic>
            <p:sp>
              <p:nvSpPr>
                <p:cNvPr id="21" name="Rectangle 37">
                  <a:extLst>
                    <a:ext uri="{FF2B5EF4-FFF2-40B4-BE49-F238E27FC236}">
                      <a16:creationId xmlns:a16="http://schemas.microsoft.com/office/drawing/2014/main" id="{F1335CA8-4CDD-4EC3-8B48-A59259804B8D}"/>
                    </a:ext>
                  </a:extLst>
                </p:cNvPr>
                <p:cNvSpPr/>
                <p:nvPr/>
              </p:nvSpPr>
              <p:spPr>
                <a:xfrm>
                  <a:off x="8041312" y="2885285"/>
                  <a:ext cx="3657600" cy="1095044"/>
                </a:xfrm>
                <a:custGeom>
                  <a:avLst/>
                  <a:gdLst>
                    <a:gd name="connsiteX0" fmla="*/ 0 w 4805757"/>
                    <a:gd name="connsiteY0" fmla="*/ 0 h 1189005"/>
                    <a:gd name="connsiteX1" fmla="*/ 4805757 w 4805757"/>
                    <a:gd name="connsiteY1" fmla="*/ 0 h 1189005"/>
                    <a:gd name="connsiteX2" fmla="*/ 4805757 w 4805757"/>
                    <a:gd name="connsiteY2" fmla="*/ 1189005 h 1189005"/>
                    <a:gd name="connsiteX3" fmla="*/ 0 w 4805757"/>
                    <a:gd name="connsiteY3" fmla="*/ 1189005 h 1189005"/>
                    <a:gd name="connsiteX4" fmla="*/ 0 w 4805757"/>
                    <a:gd name="connsiteY4" fmla="*/ 0 h 1189005"/>
                    <a:gd name="connsiteX0" fmla="*/ 0 w 4805757"/>
                    <a:gd name="connsiteY0" fmla="*/ 1953 h 1190958"/>
                    <a:gd name="connsiteX1" fmla="*/ 1456651 w 4805757"/>
                    <a:gd name="connsiteY1" fmla="*/ 0 h 1190958"/>
                    <a:gd name="connsiteX2" fmla="*/ 4805757 w 4805757"/>
                    <a:gd name="connsiteY2" fmla="*/ 1953 h 1190958"/>
                    <a:gd name="connsiteX3" fmla="*/ 4805757 w 4805757"/>
                    <a:gd name="connsiteY3" fmla="*/ 1190958 h 1190958"/>
                    <a:gd name="connsiteX4" fmla="*/ 0 w 4805757"/>
                    <a:gd name="connsiteY4" fmla="*/ 1190958 h 1190958"/>
                    <a:gd name="connsiteX5" fmla="*/ 0 w 4805757"/>
                    <a:gd name="connsiteY5" fmla="*/ 1953 h 1190958"/>
                    <a:gd name="connsiteX0" fmla="*/ 0 w 4805757"/>
                    <a:gd name="connsiteY0" fmla="*/ 1953 h 1190958"/>
                    <a:gd name="connsiteX1" fmla="*/ 1456651 w 4805757"/>
                    <a:gd name="connsiteY1" fmla="*/ 0 h 1190958"/>
                    <a:gd name="connsiteX2" fmla="*/ 3268518 w 4805757"/>
                    <a:gd name="connsiteY2" fmla="*/ 2117 h 1190958"/>
                    <a:gd name="connsiteX3" fmla="*/ 4805757 w 4805757"/>
                    <a:gd name="connsiteY3" fmla="*/ 1953 h 1190958"/>
                    <a:gd name="connsiteX4" fmla="*/ 4805757 w 4805757"/>
                    <a:gd name="connsiteY4" fmla="*/ 1190958 h 1190958"/>
                    <a:gd name="connsiteX5" fmla="*/ 0 w 4805757"/>
                    <a:gd name="connsiteY5" fmla="*/ 1190958 h 1190958"/>
                    <a:gd name="connsiteX6" fmla="*/ 0 w 4805757"/>
                    <a:gd name="connsiteY6" fmla="*/ 1953 h 1190958"/>
                    <a:gd name="connsiteX0" fmla="*/ 3268518 w 4805757"/>
                    <a:gd name="connsiteY0" fmla="*/ 168 h 1189009"/>
                    <a:gd name="connsiteX1" fmla="*/ 4805757 w 4805757"/>
                    <a:gd name="connsiteY1" fmla="*/ 4 h 1189009"/>
                    <a:gd name="connsiteX2" fmla="*/ 4805757 w 4805757"/>
                    <a:gd name="connsiteY2" fmla="*/ 1189009 h 1189009"/>
                    <a:gd name="connsiteX3" fmla="*/ 0 w 4805757"/>
                    <a:gd name="connsiteY3" fmla="*/ 1189009 h 1189009"/>
                    <a:gd name="connsiteX4" fmla="*/ 0 w 4805757"/>
                    <a:gd name="connsiteY4" fmla="*/ 4 h 1189009"/>
                    <a:gd name="connsiteX5" fmla="*/ 1548091 w 4805757"/>
                    <a:gd name="connsiteY5" fmla="*/ 89491 h 1189009"/>
                    <a:gd name="connsiteX0" fmla="*/ 3268518 w 4805757"/>
                    <a:gd name="connsiteY0" fmla="*/ 164 h 1189005"/>
                    <a:gd name="connsiteX1" fmla="*/ 4805757 w 4805757"/>
                    <a:gd name="connsiteY1" fmla="*/ 0 h 1189005"/>
                    <a:gd name="connsiteX2" fmla="*/ 4805757 w 4805757"/>
                    <a:gd name="connsiteY2" fmla="*/ 1189005 h 1189005"/>
                    <a:gd name="connsiteX3" fmla="*/ 0 w 4805757"/>
                    <a:gd name="connsiteY3" fmla="*/ 1189005 h 1189005"/>
                    <a:gd name="connsiteX4" fmla="*/ 0 w 4805757"/>
                    <a:gd name="connsiteY4" fmla="*/ 0 h 1189005"/>
                    <a:gd name="connsiteX5" fmla="*/ 1634874 w 4805757"/>
                    <a:gd name="connsiteY5" fmla="*/ 2704 h 1189005"/>
                    <a:gd name="connsiteX0" fmla="*/ 3268518 w 4805757"/>
                    <a:gd name="connsiteY0" fmla="*/ 164 h 1189005"/>
                    <a:gd name="connsiteX1" fmla="*/ 4805757 w 4805757"/>
                    <a:gd name="connsiteY1" fmla="*/ 0 h 1189005"/>
                    <a:gd name="connsiteX2" fmla="*/ 4805757 w 4805757"/>
                    <a:gd name="connsiteY2" fmla="*/ 1189005 h 1189005"/>
                    <a:gd name="connsiteX3" fmla="*/ 0 w 4805757"/>
                    <a:gd name="connsiteY3" fmla="*/ 1189005 h 1189005"/>
                    <a:gd name="connsiteX4" fmla="*/ 0 w 4805757"/>
                    <a:gd name="connsiteY4" fmla="*/ 0 h 1189005"/>
                    <a:gd name="connsiteX5" fmla="*/ 1634874 w 4805757"/>
                    <a:gd name="connsiteY5" fmla="*/ 2704 h 1189005"/>
                    <a:gd name="connsiteX0" fmla="*/ 3268518 w 4805757"/>
                    <a:gd name="connsiteY0" fmla="*/ 1694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3262590 w 4805757"/>
                    <a:gd name="connsiteY5" fmla="*/ 0 h 1190535"/>
                    <a:gd name="connsiteX0" fmla="*/ 3268518 w 4805757"/>
                    <a:gd name="connsiteY0" fmla="*/ 1694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1814790 w 4805757"/>
                    <a:gd name="connsiteY5" fmla="*/ 0 h 1190535"/>
                    <a:gd name="connsiteX0" fmla="*/ 2972184 w 4805757"/>
                    <a:gd name="connsiteY0" fmla="*/ 5927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1814790 w 4805757"/>
                    <a:gd name="connsiteY5" fmla="*/ 0 h 1190535"/>
                    <a:gd name="connsiteX0" fmla="*/ 2972184 w 4805757"/>
                    <a:gd name="connsiteY0" fmla="*/ 5927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1415830 w 4805757"/>
                    <a:gd name="connsiteY5" fmla="*/ 0 h 1190535"/>
                    <a:gd name="connsiteX0" fmla="*/ 3377984 w 4805757"/>
                    <a:gd name="connsiteY0" fmla="*/ 3810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1415830 w 4805757"/>
                    <a:gd name="connsiteY5" fmla="*/ 0 h 119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05757" h="1190535">
                      <a:moveTo>
                        <a:pt x="3377984" y="3810"/>
                      </a:moveTo>
                      <a:lnTo>
                        <a:pt x="4805757" y="1530"/>
                      </a:lnTo>
                      <a:lnTo>
                        <a:pt x="4805757" y="1190535"/>
                      </a:lnTo>
                      <a:lnTo>
                        <a:pt x="0" y="1190535"/>
                      </a:lnTo>
                      <a:lnTo>
                        <a:pt x="0" y="1530"/>
                      </a:lnTo>
                      <a:lnTo>
                        <a:pt x="1415830" y="0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C6ED332-775F-4082-98D7-4DFAE6C6AB1F}"/>
                </a:ext>
              </a:extLst>
            </p:cNvPr>
            <p:cNvGrpSpPr/>
            <p:nvPr/>
          </p:nvGrpSpPr>
          <p:grpSpPr>
            <a:xfrm>
              <a:off x="7708807" y="4238589"/>
              <a:ext cx="3657601" cy="1246727"/>
              <a:chOff x="8041311" y="4457511"/>
              <a:chExt cx="3657601" cy="124672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6FA8962-F803-44F9-A1FA-5B2916F26B8D}"/>
                  </a:ext>
                </a:extLst>
              </p:cNvPr>
              <p:cNvGrpSpPr/>
              <p:nvPr/>
            </p:nvGrpSpPr>
            <p:grpSpPr>
              <a:xfrm>
                <a:off x="8041312" y="4457511"/>
                <a:ext cx="3657600" cy="1246725"/>
                <a:chOff x="6856507" y="4380656"/>
                <a:chExt cx="3658118" cy="1246902"/>
              </a:xfrm>
            </p:grpSpPr>
            <p:sp>
              <p:nvSpPr>
                <p:cNvPr id="30" name="Rectangle 37">
                  <a:extLst>
                    <a:ext uri="{FF2B5EF4-FFF2-40B4-BE49-F238E27FC236}">
                      <a16:creationId xmlns:a16="http://schemas.microsoft.com/office/drawing/2014/main" id="{4F510555-9091-4F0D-8BC0-B75DA0402E4A}"/>
                    </a:ext>
                  </a:extLst>
                </p:cNvPr>
                <p:cNvSpPr/>
                <p:nvPr/>
              </p:nvSpPr>
              <p:spPr>
                <a:xfrm>
                  <a:off x="6856507" y="4530122"/>
                  <a:ext cx="3658118" cy="1097436"/>
                </a:xfrm>
                <a:custGeom>
                  <a:avLst/>
                  <a:gdLst>
                    <a:gd name="connsiteX0" fmla="*/ 0 w 4805757"/>
                    <a:gd name="connsiteY0" fmla="*/ 0 h 1189005"/>
                    <a:gd name="connsiteX1" fmla="*/ 4805757 w 4805757"/>
                    <a:gd name="connsiteY1" fmla="*/ 0 h 1189005"/>
                    <a:gd name="connsiteX2" fmla="*/ 4805757 w 4805757"/>
                    <a:gd name="connsiteY2" fmla="*/ 1189005 h 1189005"/>
                    <a:gd name="connsiteX3" fmla="*/ 0 w 4805757"/>
                    <a:gd name="connsiteY3" fmla="*/ 1189005 h 1189005"/>
                    <a:gd name="connsiteX4" fmla="*/ 0 w 4805757"/>
                    <a:gd name="connsiteY4" fmla="*/ 0 h 1189005"/>
                    <a:gd name="connsiteX0" fmla="*/ 0 w 4805757"/>
                    <a:gd name="connsiteY0" fmla="*/ 1953 h 1190958"/>
                    <a:gd name="connsiteX1" fmla="*/ 1456651 w 4805757"/>
                    <a:gd name="connsiteY1" fmla="*/ 0 h 1190958"/>
                    <a:gd name="connsiteX2" fmla="*/ 4805757 w 4805757"/>
                    <a:gd name="connsiteY2" fmla="*/ 1953 h 1190958"/>
                    <a:gd name="connsiteX3" fmla="*/ 4805757 w 4805757"/>
                    <a:gd name="connsiteY3" fmla="*/ 1190958 h 1190958"/>
                    <a:gd name="connsiteX4" fmla="*/ 0 w 4805757"/>
                    <a:gd name="connsiteY4" fmla="*/ 1190958 h 1190958"/>
                    <a:gd name="connsiteX5" fmla="*/ 0 w 4805757"/>
                    <a:gd name="connsiteY5" fmla="*/ 1953 h 1190958"/>
                    <a:gd name="connsiteX0" fmla="*/ 0 w 4805757"/>
                    <a:gd name="connsiteY0" fmla="*/ 1953 h 1190958"/>
                    <a:gd name="connsiteX1" fmla="*/ 1456651 w 4805757"/>
                    <a:gd name="connsiteY1" fmla="*/ 0 h 1190958"/>
                    <a:gd name="connsiteX2" fmla="*/ 3268518 w 4805757"/>
                    <a:gd name="connsiteY2" fmla="*/ 2117 h 1190958"/>
                    <a:gd name="connsiteX3" fmla="*/ 4805757 w 4805757"/>
                    <a:gd name="connsiteY3" fmla="*/ 1953 h 1190958"/>
                    <a:gd name="connsiteX4" fmla="*/ 4805757 w 4805757"/>
                    <a:gd name="connsiteY4" fmla="*/ 1190958 h 1190958"/>
                    <a:gd name="connsiteX5" fmla="*/ 0 w 4805757"/>
                    <a:gd name="connsiteY5" fmla="*/ 1190958 h 1190958"/>
                    <a:gd name="connsiteX6" fmla="*/ 0 w 4805757"/>
                    <a:gd name="connsiteY6" fmla="*/ 1953 h 1190958"/>
                    <a:gd name="connsiteX0" fmla="*/ 3268518 w 4805757"/>
                    <a:gd name="connsiteY0" fmla="*/ 168 h 1189009"/>
                    <a:gd name="connsiteX1" fmla="*/ 4805757 w 4805757"/>
                    <a:gd name="connsiteY1" fmla="*/ 4 h 1189009"/>
                    <a:gd name="connsiteX2" fmla="*/ 4805757 w 4805757"/>
                    <a:gd name="connsiteY2" fmla="*/ 1189009 h 1189009"/>
                    <a:gd name="connsiteX3" fmla="*/ 0 w 4805757"/>
                    <a:gd name="connsiteY3" fmla="*/ 1189009 h 1189009"/>
                    <a:gd name="connsiteX4" fmla="*/ 0 w 4805757"/>
                    <a:gd name="connsiteY4" fmla="*/ 4 h 1189009"/>
                    <a:gd name="connsiteX5" fmla="*/ 1548091 w 4805757"/>
                    <a:gd name="connsiteY5" fmla="*/ 89491 h 1189009"/>
                    <a:gd name="connsiteX0" fmla="*/ 3268518 w 4805757"/>
                    <a:gd name="connsiteY0" fmla="*/ 164 h 1189005"/>
                    <a:gd name="connsiteX1" fmla="*/ 4805757 w 4805757"/>
                    <a:gd name="connsiteY1" fmla="*/ 0 h 1189005"/>
                    <a:gd name="connsiteX2" fmla="*/ 4805757 w 4805757"/>
                    <a:gd name="connsiteY2" fmla="*/ 1189005 h 1189005"/>
                    <a:gd name="connsiteX3" fmla="*/ 0 w 4805757"/>
                    <a:gd name="connsiteY3" fmla="*/ 1189005 h 1189005"/>
                    <a:gd name="connsiteX4" fmla="*/ 0 w 4805757"/>
                    <a:gd name="connsiteY4" fmla="*/ 0 h 1189005"/>
                    <a:gd name="connsiteX5" fmla="*/ 1634874 w 4805757"/>
                    <a:gd name="connsiteY5" fmla="*/ 2704 h 1189005"/>
                    <a:gd name="connsiteX0" fmla="*/ 3268518 w 4805757"/>
                    <a:gd name="connsiteY0" fmla="*/ 164 h 1189005"/>
                    <a:gd name="connsiteX1" fmla="*/ 4805757 w 4805757"/>
                    <a:gd name="connsiteY1" fmla="*/ 0 h 1189005"/>
                    <a:gd name="connsiteX2" fmla="*/ 4805757 w 4805757"/>
                    <a:gd name="connsiteY2" fmla="*/ 1189005 h 1189005"/>
                    <a:gd name="connsiteX3" fmla="*/ 0 w 4805757"/>
                    <a:gd name="connsiteY3" fmla="*/ 1189005 h 1189005"/>
                    <a:gd name="connsiteX4" fmla="*/ 0 w 4805757"/>
                    <a:gd name="connsiteY4" fmla="*/ 0 h 1189005"/>
                    <a:gd name="connsiteX5" fmla="*/ 1634874 w 4805757"/>
                    <a:gd name="connsiteY5" fmla="*/ 2704 h 1189005"/>
                    <a:gd name="connsiteX0" fmla="*/ 3268518 w 4805757"/>
                    <a:gd name="connsiteY0" fmla="*/ 1694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3262590 w 4805757"/>
                    <a:gd name="connsiteY5" fmla="*/ 0 h 1190535"/>
                    <a:gd name="connsiteX0" fmla="*/ 3268518 w 4805757"/>
                    <a:gd name="connsiteY0" fmla="*/ 1694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1814790 w 4805757"/>
                    <a:gd name="connsiteY5" fmla="*/ 0 h 1190535"/>
                    <a:gd name="connsiteX0" fmla="*/ 2972184 w 4805757"/>
                    <a:gd name="connsiteY0" fmla="*/ 5927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1814790 w 4805757"/>
                    <a:gd name="connsiteY5" fmla="*/ 0 h 1190535"/>
                    <a:gd name="connsiteX0" fmla="*/ 2972184 w 4805757"/>
                    <a:gd name="connsiteY0" fmla="*/ 5927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1415830 w 4805757"/>
                    <a:gd name="connsiteY5" fmla="*/ 0 h 1190535"/>
                    <a:gd name="connsiteX0" fmla="*/ 3377984 w 4805757"/>
                    <a:gd name="connsiteY0" fmla="*/ 3810 h 1190535"/>
                    <a:gd name="connsiteX1" fmla="*/ 4805757 w 4805757"/>
                    <a:gd name="connsiteY1" fmla="*/ 1530 h 1190535"/>
                    <a:gd name="connsiteX2" fmla="*/ 4805757 w 4805757"/>
                    <a:gd name="connsiteY2" fmla="*/ 1190535 h 1190535"/>
                    <a:gd name="connsiteX3" fmla="*/ 0 w 4805757"/>
                    <a:gd name="connsiteY3" fmla="*/ 1190535 h 1190535"/>
                    <a:gd name="connsiteX4" fmla="*/ 0 w 4805757"/>
                    <a:gd name="connsiteY4" fmla="*/ 1530 h 1190535"/>
                    <a:gd name="connsiteX5" fmla="*/ 1415830 w 4805757"/>
                    <a:gd name="connsiteY5" fmla="*/ 0 h 119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05757" h="1190535">
                      <a:moveTo>
                        <a:pt x="3377984" y="3810"/>
                      </a:moveTo>
                      <a:lnTo>
                        <a:pt x="4805757" y="1530"/>
                      </a:lnTo>
                      <a:lnTo>
                        <a:pt x="4805757" y="1190535"/>
                      </a:lnTo>
                      <a:lnTo>
                        <a:pt x="0" y="1190535"/>
                      </a:lnTo>
                      <a:lnTo>
                        <a:pt x="0" y="1530"/>
                      </a:lnTo>
                      <a:lnTo>
                        <a:pt x="1415830" y="0"/>
                      </a:ln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430F697-6125-4FF0-BD49-98253A192CF6}"/>
                    </a:ext>
                  </a:extLst>
                </p:cNvPr>
                <p:cNvSpPr txBox="1"/>
                <p:nvPr/>
              </p:nvSpPr>
              <p:spPr>
                <a:xfrm>
                  <a:off x="8142852" y="4380656"/>
                  <a:ext cx="1076280" cy="2862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Developers</a:t>
                  </a:r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9D524F3-6D37-459B-83EE-494A50AEBE5B}"/>
                  </a:ext>
                </a:extLst>
              </p:cNvPr>
              <p:cNvSpPr/>
              <p:nvPr/>
            </p:nvSpPr>
            <p:spPr>
              <a:xfrm>
                <a:off x="10478269" y="4606956"/>
                <a:ext cx="1216152" cy="1097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638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App Service</a:t>
                </a:r>
              </a:p>
              <a:p>
                <a:pPr marL="0" marR="0" lvl="0" indent="0" algn="ctr" defTabSz="89638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Functions</a:t>
                </a:r>
              </a:p>
              <a:p>
                <a:pPr marL="0" marR="0" lvl="0" indent="0" algn="ctr" defTabSz="89638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F129161-8031-4003-8114-B6B2C12FBF81}"/>
                  </a:ext>
                </a:extLst>
              </p:cNvPr>
              <p:cNvSpPr/>
              <p:nvPr/>
            </p:nvSpPr>
            <p:spPr>
              <a:xfrm>
                <a:off x="9257463" y="4606956"/>
                <a:ext cx="1216152" cy="1097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638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Logic Apps</a:t>
                </a:r>
              </a:p>
              <a:p>
                <a:pPr marL="0" marR="0" lvl="0" indent="0" algn="ctr" defTabSz="89638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API Management</a:t>
                </a:r>
              </a:p>
              <a:p>
                <a:pPr marL="0" marR="0" lvl="0" indent="0" algn="ctr" defTabSz="89638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96FED6-A501-4B17-89A8-B4094BFE3788}"/>
                  </a:ext>
                </a:extLst>
              </p:cNvPr>
              <p:cNvSpPr/>
              <p:nvPr/>
            </p:nvSpPr>
            <p:spPr>
              <a:xfrm>
                <a:off x="8041311" y="4606958"/>
                <a:ext cx="1216152" cy="1097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638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Data Lake analytics</a:t>
                </a:r>
              </a:p>
              <a:p>
                <a:pPr marL="0" marR="0" lvl="0" indent="0" algn="ctr" defTabSz="89638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Analysis Services</a:t>
                </a:r>
              </a:p>
              <a:p>
                <a:pPr marL="0" marR="0" lvl="0" indent="0" algn="ctr" defTabSz="89638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…</a:t>
                </a:r>
              </a:p>
            </p:txBody>
          </p:sp>
        </p:grpSp>
      </p:grp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6000E3F-9CEE-408F-9DFA-364F17BBFBBF}"/>
              </a:ext>
            </a:extLst>
          </p:cNvPr>
          <p:cNvSpPr txBox="1">
            <a:spLocks/>
          </p:cNvSpPr>
          <p:nvPr/>
        </p:nvSpPr>
        <p:spPr>
          <a:xfrm>
            <a:off x="591983" y="3963102"/>
            <a:ext cx="5848968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Connect to data across apps and platforms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8B024EB-94E3-4CFE-9B61-1F3E39DE1719}"/>
              </a:ext>
            </a:extLst>
          </p:cNvPr>
          <p:cNvGrpSpPr/>
          <p:nvPr/>
        </p:nvGrpSpPr>
        <p:grpSpPr>
          <a:xfrm>
            <a:off x="7513919" y="5234864"/>
            <a:ext cx="4047381" cy="1502065"/>
            <a:chOff x="7576272" y="5489755"/>
            <a:chExt cx="4047381" cy="15020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0CF56CD-A800-4A93-89C3-21387597CCFF}"/>
                </a:ext>
              </a:extLst>
            </p:cNvPr>
            <p:cNvGrpSpPr/>
            <p:nvPr/>
          </p:nvGrpSpPr>
          <p:grpSpPr>
            <a:xfrm>
              <a:off x="9341587" y="5991672"/>
              <a:ext cx="1770900" cy="501118"/>
              <a:chOff x="8339719" y="5777388"/>
              <a:chExt cx="1771151" cy="501189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0821F6E-CE79-46E7-A7DB-36031DFDF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9719" y="5777388"/>
                <a:ext cx="449399" cy="50118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2AC239E-AFC5-4880-9507-1F8A365FA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61556" y="5801422"/>
                <a:ext cx="349314" cy="453132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3EEB85-6F67-4D71-BD41-3863443711C7}"/>
                </a:ext>
              </a:extLst>
            </p:cNvPr>
            <p:cNvGrpSpPr/>
            <p:nvPr/>
          </p:nvGrpSpPr>
          <p:grpSpPr>
            <a:xfrm>
              <a:off x="7576272" y="6511688"/>
              <a:ext cx="4047381" cy="480132"/>
              <a:chOff x="7941911" y="3357978"/>
              <a:chExt cx="4047381" cy="48013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3AB9DE-A6ED-44AB-979A-98149192EBD2}"/>
                  </a:ext>
                </a:extLst>
              </p:cNvPr>
              <p:cNvSpPr txBox="1"/>
              <p:nvPr/>
            </p:nvSpPr>
            <p:spPr>
              <a:xfrm>
                <a:off x="7941911" y="3381633"/>
                <a:ext cx="1371600" cy="28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SharePoint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E79F7EA-CFE8-47CA-964A-72987527915F}"/>
                  </a:ext>
                </a:extLst>
              </p:cNvPr>
              <p:cNvSpPr txBox="1"/>
              <p:nvPr/>
            </p:nvSpPr>
            <p:spPr>
              <a:xfrm>
                <a:off x="9246092" y="3357979"/>
                <a:ext cx="1371600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Connectors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+ gateways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43E2D3-A31C-4415-8A67-A7534D100E62}"/>
                  </a:ext>
                </a:extLst>
              </p:cNvPr>
              <p:cNvSpPr txBox="1"/>
              <p:nvPr/>
            </p:nvSpPr>
            <p:spPr>
              <a:xfrm>
                <a:off x="10617692" y="3357978"/>
                <a:ext cx="1371600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Common Data Service</a:t>
                </a:r>
              </a:p>
            </p:txBody>
          </p:sp>
        </p:grpSp>
        <p:cxnSp>
          <p:nvCxnSpPr>
            <p:cNvPr id="42" name="Connector: Elbow 12">
              <a:extLst>
                <a:ext uri="{FF2B5EF4-FFF2-40B4-BE49-F238E27FC236}">
                  <a16:creationId xmlns:a16="http://schemas.microsoft.com/office/drawing/2014/main" id="{05233416-044D-4D33-8809-4F1AD526B0D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158078" y="5094193"/>
              <a:ext cx="169377" cy="1319929"/>
            </a:xfrm>
            <a:prstGeom prst="bentConnector2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800303D-5DFD-47E4-B0A3-69BAE7D89D54}"/>
                </a:ext>
              </a:extLst>
            </p:cNvPr>
            <p:cNvCxnSpPr>
              <a:cxnSpLocks/>
            </p:cNvCxnSpPr>
            <p:nvPr/>
          </p:nvCxnSpPr>
          <p:spPr>
            <a:xfrm>
              <a:off x="9582800" y="5489755"/>
              <a:ext cx="3" cy="34909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11">
              <a:extLst>
                <a:ext uri="{FF2B5EF4-FFF2-40B4-BE49-F238E27FC236}">
                  <a16:creationId xmlns:a16="http://schemas.microsoft.com/office/drawing/2014/main" id="{002361A2-CF50-451B-A350-4642A4867B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267115" y="5669466"/>
              <a:ext cx="1315687" cy="169380"/>
            </a:xfrm>
            <a:prstGeom prst="bentConnector2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46C7226E-678C-4F02-9C9C-AB43D9E77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9430" y="6052229"/>
              <a:ext cx="186685" cy="320112"/>
            </a:xfrm>
            <a:custGeom>
              <a:avLst/>
              <a:gdLst>
                <a:gd name="T0" fmla="*/ 94 w 124"/>
                <a:gd name="T1" fmla="*/ 76 h 212"/>
                <a:gd name="T2" fmla="*/ 88 w 124"/>
                <a:gd name="T3" fmla="*/ 76 h 212"/>
                <a:gd name="T4" fmla="*/ 48 w 124"/>
                <a:gd name="T5" fmla="*/ 33 h 212"/>
                <a:gd name="T6" fmla="*/ 48 w 124"/>
                <a:gd name="T7" fmla="*/ 29 h 212"/>
                <a:gd name="T8" fmla="*/ 18 w 124"/>
                <a:gd name="T9" fmla="*/ 0 h 212"/>
                <a:gd name="T10" fmla="*/ 0 w 124"/>
                <a:gd name="T11" fmla="*/ 6 h 212"/>
                <a:gd name="T12" fmla="*/ 0 w 124"/>
                <a:gd name="T13" fmla="*/ 26 h 212"/>
                <a:gd name="T14" fmla="*/ 0 w 124"/>
                <a:gd name="T15" fmla="*/ 40 h 212"/>
                <a:gd name="T16" fmla="*/ 0 w 124"/>
                <a:gd name="T17" fmla="*/ 52 h 212"/>
                <a:gd name="T18" fmla="*/ 18 w 124"/>
                <a:gd name="T19" fmla="*/ 59 h 212"/>
                <a:gd name="T20" fmla="*/ 43 w 124"/>
                <a:gd name="T21" fmla="*/ 46 h 212"/>
                <a:gd name="T22" fmla="*/ 76 w 124"/>
                <a:gd name="T23" fmla="*/ 82 h 212"/>
                <a:gd name="T24" fmla="*/ 65 w 124"/>
                <a:gd name="T25" fmla="*/ 105 h 212"/>
                <a:gd name="T26" fmla="*/ 76 w 124"/>
                <a:gd name="T27" fmla="*/ 128 h 212"/>
                <a:gd name="T28" fmla="*/ 43 w 124"/>
                <a:gd name="T29" fmla="*/ 165 h 212"/>
                <a:gd name="T30" fmla="*/ 18 w 124"/>
                <a:gd name="T31" fmla="*/ 153 h 212"/>
                <a:gd name="T32" fmla="*/ 0 w 124"/>
                <a:gd name="T33" fmla="*/ 159 h 212"/>
                <a:gd name="T34" fmla="*/ 0 w 124"/>
                <a:gd name="T35" fmla="*/ 171 h 212"/>
                <a:gd name="T36" fmla="*/ 0 w 124"/>
                <a:gd name="T37" fmla="*/ 185 h 212"/>
                <a:gd name="T38" fmla="*/ 0 w 124"/>
                <a:gd name="T39" fmla="*/ 205 h 212"/>
                <a:gd name="T40" fmla="*/ 18 w 124"/>
                <a:gd name="T41" fmla="*/ 212 h 212"/>
                <a:gd name="T42" fmla="*/ 48 w 124"/>
                <a:gd name="T43" fmla="*/ 182 h 212"/>
                <a:gd name="T44" fmla="*/ 48 w 124"/>
                <a:gd name="T45" fmla="*/ 178 h 212"/>
                <a:gd name="T46" fmla="*/ 88 w 124"/>
                <a:gd name="T47" fmla="*/ 134 h 212"/>
                <a:gd name="T48" fmla="*/ 94 w 124"/>
                <a:gd name="T49" fmla="*/ 135 h 212"/>
                <a:gd name="T50" fmla="*/ 124 w 124"/>
                <a:gd name="T51" fmla="*/ 105 h 212"/>
                <a:gd name="T52" fmla="*/ 94 w 124"/>
                <a:gd name="T53" fmla="*/ 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212">
                  <a:moveTo>
                    <a:pt x="94" y="76"/>
                  </a:moveTo>
                  <a:cubicBezTo>
                    <a:pt x="92" y="76"/>
                    <a:pt x="90" y="76"/>
                    <a:pt x="88" y="76"/>
                  </a:cubicBezTo>
                  <a:cubicBezTo>
                    <a:pt x="81" y="57"/>
                    <a:pt x="66" y="42"/>
                    <a:pt x="48" y="33"/>
                  </a:cubicBezTo>
                  <a:cubicBezTo>
                    <a:pt x="48" y="32"/>
                    <a:pt x="48" y="30"/>
                    <a:pt x="48" y="29"/>
                  </a:cubicBezTo>
                  <a:cubicBezTo>
                    <a:pt x="48" y="13"/>
                    <a:pt x="35" y="0"/>
                    <a:pt x="18" y="0"/>
                  </a:cubicBezTo>
                  <a:cubicBezTo>
                    <a:pt x="11" y="0"/>
                    <a:pt x="5" y="2"/>
                    <a:pt x="0" y="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" y="56"/>
                    <a:pt x="11" y="59"/>
                    <a:pt x="18" y="59"/>
                  </a:cubicBezTo>
                  <a:cubicBezTo>
                    <a:pt x="28" y="59"/>
                    <a:pt x="37" y="54"/>
                    <a:pt x="43" y="46"/>
                  </a:cubicBezTo>
                  <a:cubicBezTo>
                    <a:pt x="58" y="53"/>
                    <a:pt x="70" y="66"/>
                    <a:pt x="76" y="82"/>
                  </a:cubicBezTo>
                  <a:cubicBezTo>
                    <a:pt x="69" y="88"/>
                    <a:pt x="65" y="96"/>
                    <a:pt x="65" y="105"/>
                  </a:cubicBezTo>
                  <a:cubicBezTo>
                    <a:pt x="65" y="114"/>
                    <a:pt x="69" y="123"/>
                    <a:pt x="76" y="128"/>
                  </a:cubicBezTo>
                  <a:cubicBezTo>
                    <a:pt x="70" y="144"/>
                    <a:pt x="58" y="158"/>
                    <a:pt x="43" y="165"/>
                  </a:cubicBezTo>
                  <a:cubicBezTo>
                    <a:pt x="37" y="158"/>
                    <a:pt x="28" y="153"/>
                    <a:pt x="18" y="153"/>
                  </a:cubicBezTo>
                  <a:cubicBezTo>
                    <a:pt x="11" y="153"/>
                    <a:pt x="5" y="155"/>
                    <a:pt x="0" y="159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5" y="209"/>
                    <a:pt x="11" y="212"/>
                    <a:pt x="18" y="212"/>
                  </a:cubicBezTo>
                  <a:cubicBezTo>
                    <a:pt x="35" y="212"/>
                    <a:pt x="48" y="198"/>
                    <a:pt x="48" y="182"/>
                  </a:cubicBezTo>
                  <a:cubicBezTo>
                    <a:pt x="48" y="181"/>
                    <a:pt x="48" y="180"/>
                    <a:pt x="48" y="178"/>
                  </a:cubicBezTo>
                  <a:cubicBezTo>
                    <a:pt x="66" y="169"/>
                    <a:pt x="81" y="154"/>
                    <a:pt x="88" y="134"/>
                  </a:cubicBezTo>
                  <a:cubicBezTo>
                    <a:pt x="90" y="134"/>
                    <a:pt x="92" y="135"/>
                    <a:pt x="94" y="135"/>
                  </a:cubicBezTo>
                  <a:cubicBezTo>
                    <a:pt x="110" y="135"/>
                    <a:pt x="124" y="121"/>
                    <a:pt x="124" y="105"/>
                  </a:cubicBezTo>
                  <a:cubicBezTo>
                    <a:pt x="124" y="89"/>
                    <a:pt x="110" y="76"/>
                    <a:pt x="94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28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DFF9CBD4-0D2D-47C4-8E06-8D43A130D0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3130" y="5991672"/>
              <a:ext cx="257885" cy="441206"/>
            </a:xfrm>
            <a:custGeom>
              <a:avLst/>
              <a:gdLst>
                <a:gd name="T0" fmla="*/ 0 w 171"/>
                <a:gd name="T1" fmla="*/ 31 h 292"/>
                <a:gd name="T2" fmla="*/ 0 w 171"/>
                <a:gd name="T3" fmla="*/ 261 h 292"/>
                <a:gd name="T4" fmla="*/ 171 w 171"/>
                <a:gd name="T5" fmla="*/ 292 h 292"/>
                <a:gd name="T6" fmla="*/ 171 w 171"/>
                <a:gd name="T7" fmla="*/ 0 h 292"/>
                <a:gd name="T8" fmla="*/ 0 w 171"/>
                <a:gd name="T9" fmla="*/ 31 h 292"/>
                <a:gd name="T10" fmla="*/ 97 w 171"/>
                <a:gd name="T11" fmla="*/ 203 h 292"/>
                <a:gd name="T12" fmla="*/ 50 w 171"/>
                <a:gd name="T13" fmla="*/ 203 h 292"/>
                <a:gd name="T14" fmla="*/ 49 w 171"/>
                <a:gd name="T15" fmla="*/ 177 h 292"/>
                <a:gd name="T16" fmla="*/ 84 w 171"/>
                <a:gd name="T17" fmla="*/ 185 h 292"/>
                <a:gd name="T18" fmla="*/ 65 w 171"/>
                <a:gd name="T19" fmla="*/ 154 h 292"/>
                <a:gd name="T20" fmla="*/ 64 w 171"/>
                <a:gd name="T21" fmla="*/ 93 h 292"/>
                <a:gd name="T22" fmla="*/ 104 w 171"/>
                <a:gd name="T23" fmla="*/ 89 h 292"/>
                <a:gd name="T24" fmla="*/ 105 w 171"/>
                <a:gd name="T25" fmla="*/ 113 h 292"/>
                <a:gd name="T26" fmla="*/ 70 w 171"/>
                <a:gd name="T27" fmla="*/ 114 h 292"/>
                <a:gd name="T28" fmla="*/ 94 w 171"/>
                <a:gd name="T29" fmla="*/ 146 h 292"/>
                <a:gd name="T30" fmla="*/ 97 w 171"/>
                <a:gd name="T31" fmla="*/ 20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1" h="292">
                  <a:moveTo>
                    <a:pt x="0" y="31"/>
                  </a:moveTo>
                  <a:cubicBezTo>
                    <a:pt x="0" y="261"/>
                    <a:pt x="0" y="261"/>
                    <a:pt x="0" y="261"/>
                  </a:cubicBezTo>
                  <a:cubicBezTo>
                    <a:pt x="171" y="292"/>
                    <a:pt x="171" y="292"/>
                    <a:pt x="171" y="292"/>
                  </a:cubicBezTo>
                  <a:cubicBezTo>
                    <a:pt x="171" y="0"/>
                    <a:pt x="171" y="0"/>
                    <a:pt x="171" y="0"/>
                  </a:cubicBezTo>
                  <a:lnTo>
                    <a:pt x="0" y="31"/>
                  </a:lnTo>
                  <a:close/>
                  <a:moveTo>
                    <a:pt x="97" y="203"/>
                  </a:moveTo>
                  <a:cubicBezTo>
                    <a:pt x="83" y="213"/>
                    <a:pt x="64" y="209"/>
                    <a:pt x="50" y="203"/>
                  </a:cubicBezTo>
                  <a:cubicBezTo>
                    <a:pt x="50" y="194"/>
                    <a:pt x="49" y="186"/>
                    <a:pt x="49" y="177"/>
                  </a:cubicBezTo>
                  <a:cubicBezTo>
                    <a:pt x="59" y="184"/>
                    <a:pt x="72" y="195"/>
                    <a:pt x="84" y="185"/>
                  </a:cubicBezTo>
                  <a:cubicBezTo>
                    <a:pt x="92" y="170"/>
                    <a:pt x="75" y="161"/>
                    <a:pt x="65" y="154"/>
                  </a:cubicBezTo>
                  <a:cubicBezTo>
                    <a:pt x="44" y="141"/>
                    <a:pt x="43" y="106"/>
                    <a:pt x="64" y="93"/>
                  </a:cubicBezTo>
                  <a:cubicBezTo>
                    <a:pt x="76" y="85"/>
                    <a:pt x="91" y="87"/>
                    <a:pt x="104" y="89"/>
                  </a:cubicBezTo>
                  <a:cubicBezTo>
                    <a:pt x="104" y="97"/>
                    <a:pt x="104" y="105"/>
                    <a:pt x="105" y="113"/>
                  </a:cubicBezTo>
                  <a:cubicBezTo>
                    <a:pt x="94" y="110"/>
                    <a:pt x="79" y="103"/>
                    <a:pt x="70" y="114"/>
                  </a:cubicBezTo>
                  <a:cubicBezTo>
                    <a:pt x="64" y="131"/>
                    <a:pt x="84" y="137"/>
                    <a:pt x="94" y="146"/>
                  </a:cubicBezTo>
                  <a:cubicBezTo>
                    <a:pt x="113" y="158"/>
                    <a:pt x="114" y="189"/>
                    <a:pt x="97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28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5EBB448-E536-409D-8368-F02B62EE06F2}"/>
              </a:ext>
            </a:extLst>
          </p:cNvPr>
          <p:cNvSpPr/>
          <p:nvPr/>
        </p:nvSpPr>
        <p:spPr bwMode="auto">
          <a:xfrm>
            <a:off x="7597709" y="5634759"/>
            <a:ext cx="1216152" cy="931925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125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1.66667E-6 -0.038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5BA0-00D1-2B49-9AE2-E5A8C678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2CE42-64A0-604A-B931-DDF18337C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1" y="1827913"/>
            <a:ext cx="9049050" cy="5264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632AC7-9FBA-CC42-ACEC-E143C0BF957A}"/>
              </a:ext>
            </a:extLst>
          </p:cNvPr>
          <p:cNvSpPr txBox="1"/>
          <p:nvPr/>
        </p:nvSpPr>
        <p:spPr>
          <a:xfrm>
            <a:off x="583558" y="1181787"/>
            <a:ext cx="4569013" cy="39026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Embed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SharePoint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Intune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Defender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Usage</a:t>
            </a:r>
          </a:p>
        </p:txBody>
      </p:sp>
    </p:spTree>
    <p:extLst>
      <p:ext uri="{BB962C8B-B14F-4D97-AF65-F5344CB8AC3E}">
        <p14:creationId xmlns:p14="http://schemas.microsoft.com/office/powerpoint/2010/main" val="14532587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5BA0-00D1-2B49-9AE2-E5A8C678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Oakdale</a:t>
            </a:r>
          </a:p>
        </p:txBody>
      </p:sp>
      <p:pic>
        <p:nvPicPr>
          <p:cNvPr id="1026" name="Picture 2" descr="Automate your Teams processes with Power Automate for Office 365 over your Microsoft Dataflex data for an end to end experience.">
            <a:extLst>
              <a:ext uri="{FF2B5EF4-FFF2-40B4-BE49-F238E27FC236}">
                <a16:creationId xmlns:a16="http://schemas.microsoft.com/office/drawing/2014/main" id="{AA1C16F0-3F60-074A-A05A-6AFB16F3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42" y="653143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ceholder">
            <a:extLst>
              <a:ext uri="{FF2B5EF4-FFF2-40B4-BE49-F238E27FC236}">
                <a16:creationId xmlns:a16="http://schemas.microsoft.com/office/drawing/2014/main" id="{02A4AA86-1DF2-8340-816F-F4E0ACD2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58" y="3370078"/>
            <a:ext cx="5737355" cy="32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FB6DA-782C-9949-AA95-0330BB954420}"/>
              </a:ext>
            </a:extLst>
          </p:cNvPr>
          <p:cNvSpPr txBox="1"/>
          <p:nvPr/>
        </p:nvSpPr>
        <p:spPr>
          <a:xfrm>
            <a:off x="583558" y="1181787"/>
            <a:ext cx="4569013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Teams only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CDS Database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Database/Team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Power Platform environment/Team</a:t>
            </a:r>
          </a:p>
        </p:txBody>
      </p:sp>
    </p:spTree>
    <p:extLst>
      <p:ext uri="{BB962C8B-B14F-4D97-AF65-F5344CB8AC3E}">
        <p14:creationId xmlns:p14="http://schemas.microsoft.com/office/powerpoint/2010/main" val="9147121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29B8D13-E5F4-44EC-A7A0-3C0906E81C3A}"/>
              </a:ext>
            </a:extLst>
          </p:cNvPr>
          <p:cNvGrpSpPr/>
          <p:nvPr/>
        </p:nvGrpSpPr>
        <p:grpSpPr>
          <a:xfrm>
            <a:off x="454729" y="5999043"/>
            <a:ext cx="363965" cy="368133"/>
            <a:chOff x="703263" y="3005138"/>
            <a:chExt cx="415924" cy="420687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B380C7AE-1253-40D5-9ABD-2B82F6AE1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3073400"/>
              <a:ext cx="120650" cy="204787"/>
            </a:xfrm>
            <a:custGeom>
              <a:avLst/>
              <a:gdLst>
                <a:gd name="T0" fmla="*/ 53 w 55"/>
                <a:gd name="T1" fmla="*/ 94 h 94"/>
                <a:gd name="T2" fmla="*/ 55 w 55"/>
                <a:gd name="T3" fmla="*/ 78 h 94"/>
                <a:gd name="T4" fmla="*/ 0 w 55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3" y="94"/>
                  </a:moveTo>
                  <a:cubicBezTo>
                    <a:pt x="54" y="89"/>
                    <a:pt x="55" y="84"/>
                    <a:pt x="55" y="78"/>
                  </a:cubicBezTo>
                  <a:cubicBezTo>
                    <a:pt x="55" y="42"/>
                    <a:pt x="32" y="11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8A29708-8344-4B80-8AAB-9212E9E8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" y="3384550"/>
              <a:ext cx="228600" cy="41275"/>
            </a:xfrm>
            <a:custGeom>
              <a:avLst/>
              <a:gdLst>
                <a:gd name="T0" fmla="*/ 0 w 104"/>
                <a:gd name="T1" fmla="*/ 0 h 19"/>
                <a:gd name="T2" fmla="*/ 52 w 104"/>
                <a:gd name="T3" fmla="*/ 19 h 19"/>
                <a:gd name="T4" fmla="*/ 104 w 10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19">
                  <a:moveTo>
                    <a:pt x="0" y="0"/>
                  </a:moveTo>
                  <a:cubicBezTo>
                    <a:pt x="14" y="12"/>
                    <a:pt x="32" y="19"/>
                    <a:pt x="52" y="19"/>
                  </a:cubicBezTo>
                  <a:cubicBezTo>
                    <a:pt x="72" y="19"/>
                    <a:pt x="90" y="12"/>
                    <a:pt x="104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28EAF850-ACC5-4C97-88F4-B8675C16D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250" y="3073400"/>
              <a:ext cx="120650" cy="204787"/>
            </a:xfrm>
            <a:custGeom>
              <a:avLst/>
              <a:gdLst>
                <a:gd name="T0" fmla="*/ 55 w 55"/>
                <a:gd name="T1" fmla="*/ 0 h 94"/>
                <a:gd name="T2" fmla="*/ 0 w 55"/>
                <a:gd name="T3" fmla="*/ 78 h 94"/>
                <a:gd name="T4" fmla="*/ 2 w 55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5" y="0"/>
                  </a:moveTo>
                  <a:cubicBezTo>
                    <a:pt x="23" y="11"/>
                    <a:pt x="0" y="42"/>
                    <a:pt x="0" y="78"/>
                  </a:cubicBezTo>
                  <a:cubicBezTo>
                    <a:pt x="0" y="84"/>
                    <a:pt x="1" y="89"/>
                    <a:pt x="2" y="94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D0A2C1D3-6936-4CEF-8C6E-0A5893A8C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63" y="300513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4C5D28EE-FFC0-452A-A124-7B69FC2F8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2E96B547-05A7-42B1-811F-39EC8DEF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875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Title 51"/>
          <p:cNvSpPr>
            <a:spLocks noGrp="1"/>
          </p:cNvSpPr>
          <p:nvPr>
            <p:ph type="title"/>
          </p:nvPr>
        </p:nvSpPr>
        <p:spPr>
          <a:xfrm>
            <a:off x="442765" y="379415"/>
            <a:ext cx="11306469" cy="403137"/>
          </a:xfrm>
        </p:spPr>
        <p:txBody>
          <a:bodyPr anchor="t">
            <a:normAutofit/>
          </a:bodyPr>
          <a:lstStyle/>
          <a:p>
            <a:r>
              <a:rPr lang="en-US" sz="3600" dirty="0"/>
              <a:t>Collaborate with integrated Office 365 apps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03B51-3C88-409E-9CCF-61922E761344}"/>
              </a:ext>
            </a:extLst>
          </p:cNvPr>
          <p:cNvSpPr txBox="1"/>
          <p:nvPr/>
        </p:nvSpPr>
        <p:spPr>
          <a:xfrm>
            <a:off x="455999" y="2210100"/>
            <a:ext cx="4264857" cy="1566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76"/>
              </a:spcAft>
              <a:buSzPct val="90000"/>
              <a:defRPr/>
            </a:pPr>
            <a:r>
              <a:rPr lang="en-US" sz="2800" b="1" dirty="0">
                <a:ln w="3175">
                  <a:noFill/>
                </a:ln>
                <a:solidFill>
                  <a:srgbClr val="2F2F2F"/>
                </a:solidFill>
                <a:latin typeface="Segoe UI Semibold" charset="0"/>
                <a:cs typeface="Segoe UI Semibold" charset="0"/>
              </a:rPr>
              <a:t>Quick access to the apps you love and are familiar with</a:t>
            </a:r>
          </a:p>
          <a:p>
            <a:pPr defTabSz="932384">
              <a:lnSpc>
                <a:spcPct val="90000"/>
              </a:lnSpc>
              <a:spcAft>
                <a:spcPts val="1765"/>
              </a:spcAft>
              <a:buSzPct val="90000"/>
              <a:defRPr/>
            </a:pPr>
            <a:endParaRPr lang="en-US" sz="1800" dirty="0">
              <a:ln w="3175">
                <a:noFill/>
              </a:ln>
              <a:solidFill>
                <a:srgbClr val="2F2F2F"/>
              </a:solidFill>
              <a:latin typeface="Segoe UI"/>
              <a:cs typeface="Segoe UI Semibold" charset="0"/>
            </a:endParaRP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3B222E-9A61-4608-B283-CB8A7463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31"/>
          <a:stretch/>
        </p:blipFill>
        <p:spPr>
          <a:xfrm>
            <a:off x="5502710" y="1468055"/>
            <a:ext cx="6785172" cy="4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2178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29B8D13-E5F4-44EC-A7A0-3C0906E81C3A}"/>
              </a:ext>
            </a:extLst>
          </p:cNvPr>
          <p:cNvGrpSpPr/>
          <p:nvPr/>
        </p:nvGrpSpPr>
        <p:grpSpPr>
          <a:xfrm>
            <a:off x="454729" y="5999043"/>
            <a:ext cx="363965" cy="368133"/>
            <a:chOff x="703263" y="3005138"/>
            <a:chExt cx="415924" cy="420687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B380C7AE-1253-40D5-9ABD-2B82F6AE1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3073400"/>
              <a:ext cx="120650" cy="204787"/>
            </a:xfrm>
            <a:custGeom>
              <a:avLst/>
              <a:gdLst>
                <a:gd name="T0" fmla="*/ 53 w 55"/>
                <a:gd name="T1" fmla="*/ 94 h 94"/>
                <a:gd name="T2" fmla="*/ 55 w 55"/>
                <a:gd name="T3" fmla="*/ 78 h 94"/>
                <a:gd name="T4" fmla="*/ 0 w 55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3" y="94"/>
                  </a:moveTo>
                  <a:cubicBezTo>
                    <a:pt x="54" y="89"/>
                    <a:pt x="55" y="84"/>
                    <a:pt x="55" y="78"/>
                  </a:cubicBezTo>
                  <a:cubicBezTo>
                    <a:pt x="55" y="42"/>
                    <a:pt x="32" y="11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8A29708-8344-4B80-8AAB-9212E9E8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" y="3384550"/>
              <a:ext cx="228600" cy="41275"/>
            </a:xfrm>
            <a:custGeom>
              <a:avLst/>
              <a:gdLst>
                <a:gd name="T0" fmla="*/ 0 w 104"/>
                <a:gd name="T1" fmla="*/ 0 h 19"/>
                <a:gd name="T2" fmla="*/ 52 w 104"/>
                <a:gd name="T3" fmla="*/ 19 h 19"/>
                <a:gd name="T4" fmla="*/ 104 w 10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19">
                  <a:moveTo>
                    <a:pt x="0" y="0"/>
                  </a:moveTo>
                  <a:cubicBezTo>
                    <a:pt x="14" y="12"/>
                    <a:pt x="32" y="19"/>
                    <a:pt x="52" y="19"/>
                  </a:cubicBezTo>
                  <a:cubicBezTo>
                    <a:pt x="72" y="19"/>
                    <a:pt x="90" y="12"/>
                    <a:pt x="104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28EAF850-ACC5-4C97-88F4-B8675C16D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250" y="3073400"/>
              <a:ext cx="120650" cy="204787"/>
            </a:xfrm>
            <a:custGeom>
              <a:avLst/>
              <a:gdLst>
                <a:gd name="T0" fmla="*/ 55 w 55"/>
                <a:gd name="T1" fmla="*/ 0 h 94"/>
                <a:gd name="T2" fmla="*/ 0 w 55"/>
                <a:gd name="T3" fmla="*/ 78 h 94"/>
                <a:gd name="T4" fmla="*/ 2 w 55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5" y="0"/>
                  </a:moveTo>
                  <a:cubicBezTo>
                    <a:pt x="23" y="11"/>
                    <a:pt x="0" y="42"/>
                    <a:pt x="0" y="78"/>
                  </a:cubicBezTo>
                  <a:cubicBezTo>
                    <a:pt x="0" y="84"/>
                    <a:pt x="1" y="89"/>
                    <a:pt x="2" y="94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D0A2C1D3-6936-4CEF-8C6E-0A5893A8C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63" y="300513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4C5D28EE-FFC0-452A-A124-7B69FC2F8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2E96B547-05A7-42B1-811F-39EC8DEF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875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SharePoint Apps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2FF5B-1DA9-E845-BD1A-9DF9073B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01" y="1437330"/>
            <a:ext cx="6476244" cy="48937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535BB-A481-C44D-A2A8-AB3DB800BA64}"/>
              </a:ext>
            </a:extLst>
          </p:cNvPr>
          <p:cNvSpPr/>
          <p:nvPr/>
        </p:nvSpPr>
        <p:spPr bwMode="auto">
          <a:xfrm>
            <a:off x="12010845" y="1437330"/>
            <a:ext cx="1118559" cy="489372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EC3AF5-C319-DF46-949C-F0916B361934}"/>
              </a:ext>
            </a:extLst>
          </p:cNvPr>
          <p:cNvSpPr txBox="1"/>
          <p:nvPr/>
        </p:nvSpPr>
        <p:spPr>
          <a:xfrm>
            <a:off x="449297" y="1468055"/>
            <a:ext cx="2956771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SharePoint Store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Catalog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A3B99-BC81-D144-91FF-7C5C98FA660D}"/>
              </a:ext>
            </a:extLst>
          </p:cNvPr>
          <p:cNvSpPr/>
          <p:nvPr/>
        </p:nvSpPr>
        <p:spPr bwMode="auto">
          <a:xfrm>
            <a:off x="5535918" y="1453652"/>
            <a:ext cx="6945501" cy="48610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9C3EE-D2E3-794A-9558-9A6596F6C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601" y="2057393"/>
            <a:ext cx="7318622" cy="36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57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29B8D13-E5F4-44EC-A7A0-3C0906E81C3A}"/>
              </a:ext>
            </a:extLst>
          </p:cNvPr>
          <p:cNvGrpSpPr/>
          <p:nvPr/>
        </p:nvGrpSpPr>
        <p:grpSpPr>
          <a:xfrm>
            <a:off x="454729" y="5999043"/>
            <a:ext cx="363965" cy="368133"/>
            <a:chOff x="703263" y="3005138"/>
            <a:chExt cx="415924" cy="420687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B380C7AE-1253-40D5-9ABD-2B82F6AE1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3073400"/>
              <a:ext cx="120650" cy="204787"/>
            </a:xfrm>
            <a:custGeom>
              <a:avLst/>
              <a:gdLst>
                <a:gd name="T0" fmla="*/ 53 w 55"/>
                <a:gd name="T1" fmla="*/ 94 h 94"/>
                <a:gd name="T2" fmla="*/ 55 w 55"/>
                <a:gd name="T3" fmla="*/ 78 h 94"/>
                <a:gd name="T4" fmla="*/ 0 w 55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3" y="94"/>
                  </a:moveTo>
                  <a:cubicBezTo>
                    <a:pt x="54" y="89"/>
                    <a:pt x="55" y="84"/>
                    <a:pt x="55" y="78"/>
                  </a:cubicBezTo>
                  <a:cubicBezTo>
                    <a:pt x="55" y="42"/>
                    <a:pt x="32" y="11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8A29708-8344-4B80-8AAB-9212E9E8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" y="3384550"/>
              <a:ext cx="228600" cy="41275"/>
            </a:xfrm>
            <a:custGeom>
              <a:avLst/>
              <a:gdLst>
                <a:gd name="T0" fmla="*/ 0 w 104"/>
                <a:gd name="T1" fmla="*/ 0 h 19"/>
                <a:gd name="T2" fmla="*/ 52 w 104"/>
                <a:gd name="T3" fmla="*/ 19 h 19"/>
                <a:gd name="T4" fmla="*/ 104 w 10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19">
                  <a:moveTo>
                    <a:pt x="0" y="0"/>
                  </a:moveTo>
                  <a:cubicBezTo>
                    <a:pt x="14" y="12"/>
                    <a:pt x="32" y="19"/>
                    <a:pt x="52" y="19"/>
                  </a:cubicBezTo>
                  <a:cubicBezTo>
                    <a:pt x="72" y="19"/>
                    <a:pt x="90" y="12"/>
                    <a:pt x="104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28EAF850-ACC5-4C97-88F4-B8675C16D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250" y="3073400"/>
              <a:ext cx="120650" cy="204787"/>
            </a:xfrm>
            <a:custGeom>
              <a:avLst/>
              <a:gdLst>
                <a:gd name="T0" fmla="*/ 55 w 55"/>
                <a:gd name="T1" fmla="*/ 0 h 94"/>
                <a:gd name="T2" fmla="*/ 0 w 55"/>
                <a:gd name="T3" fmla="*/ 78 h 94"/>
                <a:gd name="T4" fmla="*/ 2 w 55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5" y="0"/>
                  </a:moveTo>
                  <a:cubicBezTo>
                    <a:pt x="23" y="11"/>
                    <a:pt x="0" y="42"/>
                    <a:pt x="0" y="78"/>
                  </a:cubicBezTo>
                  <a:cubicBezTo>
                    <a:pt x="0" y="84"/>
                    <a:pt x="1" y="89"/>
                    <a:pt x="2" y="94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D0A2C1D3-6936-4CEF-8C6E-0A5893A8C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63" y="300513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4C5D28EE-FFC0-452A-A124-7B69FC2F8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2E96B547-05A7-42B1-811F-39EC8DEF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875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Teams Apps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3B222E-9A61-4608-B283-CB8A7463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31"/>
          <a:stretch/>
        </p:blipFill>
        <p:spPr>
          <a:xfrm>
            <a:off x="5502710" y="1468055"/>
            <a:ext cx="6785172" cy="48705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BA6973-9ACC-7A4E-B3F9-820B367B7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710" y="1406677"/>
            <a:ext cx="7377527" cy="4960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E7205C-4855-1F48-A0FC-B957B10E389A}"/>
              </a:ext>
            </a:extLst>
          </p:cNvPr>
          <p:cNvSpPr txBox="1"/>
          <p:nvPr/>
        </p:nvSpPr>
        <p:spPr>
          <a:xfrm>
            <a:off x="478345" y="1371347"/>
            <a:ext cx="3483646" cy="308392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First party/Microsoft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Store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32323276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556B207-714A-467E-AC42-E37FA114FFC3}"/>
  <p:tag name="ATHENA.CUSTOMXMLCONTENT" val="&lt;?xml version=&quot;1.0&quot;?&gt;&lt;athena xmlns=&quot;http://schemas.microsoft.com/edu/athena&quot; version=&quot;0.1.3396.0&quot;&gt;&lt;ink scale=&quot;0.5713244&quot;&gt;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&lt;/ink&gt;&lt;/athena&gt;"/>
</p:tagLst>
</file>

<file path=ppt/theme/theme1.xml><?xml version="1.0" encoding="utf-8"?>
<a:theme xmlns:a="http://schemas.openxmlformats.org/drawingml/2006/main" name="MACH PPT Template - 2018">
  <a:themeElements>
    <a:clrScheme name="MACH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7"/>
      </a:accent1>
      <a:accent2>
        <a:srgbClr val="5C2D91"/>
      </a:accent2>
      <a:accent3>
        <a:srgbClr val="E3008C"/>
      </a:accent3>
      <a:accent4>
        <a:srgbClr val="002050"/>
      </a:accent4>
      <a:accent5>
        <a:srgbClr val="D83B01"/>
      </a:accent5>
      <a:accent6>
        <a:srgbClr val="E6E6E6"/>
      </a:accent6>
      <a:hlink>
        <a:srgbClr val="0078D7"/>
      </a:hlink>
      <a:folHlink>
        <a:srgbClr val="5C2D9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EAFB3A6-E338-4FFD-ADAD-2985E08A447C}" vid="{092C982F-990C-404F-89D0-FB46E3FC05CB}"/>
    </a:ext>
  </a:extLst>
</a:theme>
</file>

<file path=ppt/theme/theme2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61d7ec-ee79-4d2a-96db-0a042ada2802"/>
    <TaxKeywordTaxHTField xmlns="5e61d7ec-ee79-4d2a-96db-0a042ada2802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50849A0EEA244CBEF3B9DF97E55DB2" ma:contentTypeVersion="14" ma:contentTypeDescription="Create a new document." ma:contentTypeScope="" ma:versionID="7d6dd65dcc6a989b2348a168deef1348">
  <xsd:schema xmlns:xsd="http://www.w3.org/2001/XMLSchema" xmlns:xs="http://www.w3.org/2001/XMLSchema" xmlns:p="http://schemas.microsoft.com/office/2006/metadata/properties" xmlns:ns2="96f27530-584c-45fc-b8fc-3dd7fe54b1af" xmlns:ns3="3c207c4d-e230-4c14-8dde-54e95109de07" xmlns:ns4="5e61d7ec-ee79-4d2a-96db-0a042ada2802" targetNamespace="http://schemas.microsoft.com/office/2006/metadata/properties" ma:root="true" ma:fieldsID="d08f62b5df751bdb518eeac1bf5c9a5b" ns2:_="" ns3:_="" ns4:_="">
    <xsd:import namespace="96f27530-584c-45fc-b8fc-3dd7fe54b1af"/>
    <xsd:import namespace="3c207c4d-e230-4c14-8dde-54e95109de07"/>
    <xsd:import namespace="5e61d7ec-ee79-4d2a-96db-0a042ada28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4:TaxKeywordTaxHTField" minOccurs="0"/>
                <xsd:element ref="ns4:TaxCatchAll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f27530-584c-45fc-b8fc-3dd7fe54b1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207c4d-e230-4c14-8dde-54e95109de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61d7ec-ee79-4d2a-96db-0a042ada280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6" nillable="true" ma:taxonomy="true" ma:internalName="TaxKeywordTaxHTField" ma:taxonomyFieldName="TaxKeyword" ma:displayName="Enterprise Keywords" ma:fieldId="{23f27201-bee3-471e-b2e7-b64fd8b7ca38}" ma:taxonomyMulti="true" ma:sspId="d7f3d94c-434f-4ca9-866e-8f7b2584d5fd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7d87021b-e968-4f39-9c82-ab061723a977}" ma:internalName="TaxCatchAll" ma:showField="CatchAllData" ma:web="3c207c4d-e230-4c14-8dde-54e95109de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5.xml><?xml version="1.0" encoding="utf-8"?>
<athena xmlns="http://schemas.microsoft.com/edu/athena" version="0.1.3396.0">
  <timings duration="67288"/>
</athena>
</file>

<file path=customXml/itemProps1.xml><?xml version="1.0" encoding="utf-8"?>
<ds:datastoreItem xmlns:ds="http://schemas.openxmlformats.org/officeDocument/2006/customXml" ds:itemID="{3E4D89CC-65D5-486D-A23C-40CC8D9123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91DCC6-AA63-4539-96A8-9679F41683B2}">
  <ds:schemaRefs>
    <ds:schemaRef ds:uri="http://schemas.microsoft.com/office/infopath/2007/PartnerControls"/>
    <ds:schemaRef ds:uri="http://purl.org/dc/dcmitype/"/>
    <ds:schemaRef ds:uri="3c207c4d-e230-4c14-8dde-54e95109de07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5e61d7ec-ee79-4d2a-96db-0a042ada2802"/>
    <ds:schemaRef ds:uri="96f27530-584c-45fc-b8fc-3dd7fe54b1a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CD1A8B-CBAC-4C9C-8E46-601A98AD4D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f27530-584c-45fc-b8fc-3dd7fe54b1af"/>
    <ds:schemaRef ds:uri="3c207c4d-e230-4c14-8dde-54e95109de07"/>
    <ds:schemaRef ds:uri="5e61d7ec-ee79-4d2a-96db-0a042ada28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202546FE-D6C8-4385-B701-F18CFF71AE0B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</TotalTime>
  <Words>939</Words>
  <Application>Microsoft Macintosh PowerPoint</Application>
  <PresentationFormat>Widescreen</PresentationFormat>
  <Paragraphs>214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Semibold</vt:lpstr>
      <vt:lpstr>Segoe UI Semilight</vt:lpstr>
      <vt:lpstr>Wingdings</vt:lpstr>
      <vt:lpstr>MACH PPT Template - 2018</vt:lpstr>
      <vt:lpstr>5-50203_Microsoft_Ignite_Template</vt:lpstr>
      <vt:lpstr>CloudCore – Modern Workplace Apps</vt:lpstr>
      <vt:lpstr>PowerPoint Presentation</vt:lpstr>
      <vt:lpstr>Transform business process</vt:lpstr>
      <vt:lpstr>Power Automate &amp; Power Apps</vt:lpstr>
      <vt:lpstr>Power BI</vt:lpstr>
      <vt:lpstr>Project Oakdale</vt:lpstr>
      <vt:lpstr>Collaborate with integrated Office 365 apps</vt:lpstr>
      <vt:lpstr>SharePoint Apps</vt:lpstr>
      <vt:lpstr>Teams Apps</vt:lpstr>
      <vt:lpstr>Office Apps</vt:lpstr>
      <vt:lpstr>Why Build a Custom Teams App?</vt:lpstr>
      <vt:lpstr>Bring SharePoint apps and content into Teams</vt:lpstr>
      <vt:lpstr>What is SPFx?</vt:lpstr>
      <vt:lpstr>Create tabs in Teams with the SharePoint Framework</vt:lpstr>
      <vt:lpstr>Extending Microsoft 365 with Graph</vt:lpstr>
      <vt:lpstr>Ultimate Hub for Teamwork starts with Office 365 Platform</vt:lpstr>
      <vt:lpstr>Collaborate with integrated Office 365 apps</vt:lpstr>
      <vt:lpstr>Add insights from the Microsoft Graph</vt:lpstr>
      <vt:lpstr>Microsoft Graph Gateway to your data in the Microsoft-cloud  </vt:lpstr>
      <vt:lpstr>Thank you!! https://aka.ms/CloudCoresurvey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Samara Caplan</dc:creator>
  <cp:lastModifiedBy>Ben Stegink</cp:lastModifiedBy>
  <cp:revision>37</cp:revision>
  <dcterms:created xsi:type="dcterms:W3CDTF">2018-07-06T04:04:55Z</dcterms:created>
  <dcterms:modified xsi:type="dcterms:W3CDTF">2020-10-29T07:38:56Z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0x0101005E50849A0EEA244CBEF3B9DF97E55DB2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tonil@microsoft.com</vt:lpwstr>
  </property>
  <property fmtid="{D5CDD505-2E9C-101B-9397-08002B2CF9AE}" pid="6" name="MSIP_Label_f42aa342-8706-4288-bd11-ebb85995028c_SetDate">
    <vt:lpwstr>2018-08-03T11:08:32.3745509Z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TaxKeyword">
    <vt:lpwstr/>
  </property>
</Properties>
</file>